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  <p:sldMasterId id="2147483697" r:id="rId3"/>
    <p:sldMasterId id="2147483662" r:id="rId4"/>
  </p:sldMasterIdLst>
  <p:notesMasterIdLst>
    <p:notesMasterId r:id="rId92"/>
  </p:notesMasterIdLst>
  <p:sldIdLst>
    <p:sldId id="1649" r:id="rId5"/>
    <p:sldId id="1707" r:id="rId6"/>
    <p:sldId id="1708" r:id="rId7"/>
    <p:sldId id="1818" r:id="rId8"/>
    <p:sldId id="1718" r:id="rId9"/>
    <p:sldId id="1812" r:id="rId10"/>
    <p:sldId id="1835" r:id="rId11"/>
    <p:sldId id="1813" r:id="rId12"/>
    <p:sldId id="1814" r:id="rId13"/>
    <p:sldId id="1710" r:id="rId14"/>
    <p:sldId id="1734" r:id="rId15"/>
    <p:sldId id="1836" r:id="rId16"/>
    <p:sldId id="1788" r:id="rId17"/>
    <p:sldId id="1711" r:id="rId18"/>
    <p:sldId id="1778" r:id="rId19"/>
    <p:sldId id="1779" r:id="rId20"/>
    <p:sldId id="1780" r:id="rId21"/>
    <p:sldId id="1781" r:id="rId22"/>
    <p:sldId id="1712" r:id="rId23"/>
    <p:sldId id="1795" r:id="rId24"/>
    <p:sldId id="1796" r:id="rId25"/>
    <p:sldId id="1713" r:id="rId26"/>
    <p:sldId id="1714" r:id="rId27"/>
    <p:sldId id="1715" r:id="rId28"/>
    <p:sldId id="1716" r:id="rId29"/>
    <p:sldId id="1733" r:id="rId30"/>
    <p:sldId id="1717" r:id="rId31"/>
    <p:sldId id="1729" r:id="rId32"/>
    <p:sldId id="1719" r:id="rId33"/>
    <p:sldId id="1833" r:id="rId34"/>
    <p:sldId id="1720" r:id="rId35"/>
    <p:sldId id="1721" r:id="rId36"/>
    <p:sldId id="1829" r:id="rId37"/>
    <p:sldId id="1828" r:id="rId38"/>
    <p:sldId id="1722" r:id="rId39"/>
    <p:sldId id="1730" r:id="rId40"/>
    <p:sldId id="1723" r:id="rId41"/>
    <p:sldId id="1806" r:id="rId42"/>
    <p:sldId id="1807" r:id="rId43"/>
    <p:sldId id="1724" r:id="rId44"/>
    <p:sldId id="1802" r:id="rId45"/>
    <p:sldId id="1804" r:id="rId46"/>
    <p:sldId id="1805" r:id="rId47"/>
    <p:sldId id="1792" r:id="rId48"/>
    <p:sldId id="1794" r:id="rId49"/>
    <p:sldId id="1811" r:id="rId50"/>
    <p:sldId id="1799" r:id="rId51"/>
    <p:sldId id="1800" r:id="rId52"/>
    <p:sldId id="1801" r:id="rId53"/>
    <p:sldId id="1808" r:id="rId54"/>
    <p:sldId id="1809" r:id="rId55"/>
    <p:sldId id="1810" r:id="rId56"/>
    <p:sldId id="1798" r:id="rId57"/>
    <p:sldId id="1793" r:id="rId58"/>
    <p:sldId id="1728" r:id="rId59"/>
    <p:sldId id="1735" r:id="rId60"/>
    <p:sldId id="1736" r:id="rId61"/>
    <p:sldId id="1737" r:id="rId62"/>
    <p:sldId id="1739" r:id="rId63"/>
    <p:sldId id="1741" r:id="rId64"/>
    <p:sldId id="1740" r:id="rId65"/>
    <p:sldId id="1827" r:id="rId66"/>
    <p:sldId id="1742" r:id="rId67"/>
    <p:sldId id="1743" r:id="rId68"/>
    <p:sldId id="1784" r:id="rId69"/>
    <p:sldId id="1785" r:id="rId70"/>
    <p:sldId id="1786" r:id="rId71"/>
    <p:sldId id="1782" r:id="rId72"/>
    <p:sldId id="1783" r:id="rId73"/>
    <p:sldId id="1744" r:id="rId74"/>
    <p:sldId id="1745" r:id="rId75"/>
    <p:sldId id="1749" r:id="rId76"/>
    <p:sldId id="1754" r:id="rId77"/>
    <p:sldId id="1825" r:id="rId78"/>
    <p:sldId id="1832" r:id="rId79"/>
    <p:sldId id="1750" r:id="rId80"/>
    <p:sldId id="1751" r:id="rId81"/>
    <p:sldId id="1752" r:id="rId82"/>
    <p:sldId id="1837" r:id="rId83"/>
    <p:sldId id="1830" r:id="rId84"/>
    <p:sldId id="1789" r:id="rId85"/>
    <p:sldId id="1774" r:id="rId86"/>
    <p:sldId id="1819" r:id="rId87"/>
    <p:sldId id="1820" r:id="rId88"/>
    <p:sldId id="1821" r:id="rId89"/>
    <p:sldId id="1822" r:id="rId90"/>
    <p:sldId id="1769" r:id="rId91"/>
  </p:sldIdLst>
  <p:sldSz cx="9906000" cy="6858000" type="A4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7D3D95B-3D79-478D-9F6B-B9AC051D9FB9}">
          <p14:sldIdLst>
            <p14:sldId id="1649"/>
            <p14:sldId id="1707"/>
            <p14:sldId id="1708"/>
            <p14:sldId id="1818"/>
            <p14:sldId id="1718"/>
            <p14:sldId id="1812"/>
            <p14:sldId id="1835"/>
            <p14:sldId id="1813"/>
            <p14:sldId id="1814"/>
            <p14:sldId id="1710"/>
            <p14:sldId id="1734"/>
            <p14:sldId id="1836"/>
            <p14:sldId id="1788"/>
            <p14:sldId id="1711"/>
            <p14:sldId id="1778"/>
            <p14:sldId id="1779"/>
            <p14:sldId id="1780"/>
            <p14:sldId id="1781"/>
            <p14:sldId id="1712"/>
            <p14:sldId id="1795"/>
            <p14:sldId id="1796"/>
            <p14:sldId id="1713"/>
            <p14:sldId id="1714"/>
            <p14:sldId id="1715"/>
            <p14:sldId id="1716"/>
            <p14:sldId id="1733"/>
            <p14:sldId id="1717"/>
            <p14:sldId id="1729"/>
            <p14:sldId id="1719"/>
            <p14:sldId id="1833"/>
            <p14:sldId id="1720"/>
            <p14:sldId id="1721"/>
            <p14:sldId id="1829"/>
            <p14:sldId id="1828"/>
            <p14:sldId id="1722"/>
            <p14:sldId id="1730"/>
            <p14:sldId id="1723"/>
            <p14:sldId id="1806"/>
            <p14:sldId id="1807"/>
            <p14:sldId id="1724"/>
            <p14:sldId id="1802"/>
            <p14:sldId id="1804"/>
            <p14:sldId id="1805"/>
            <p14:sldId id="1792"/>
            <p14:sldId id="1794"/>
            <p14:sldId id="1811"/>
            <p14:sldId id="1799"/>
            <p14:sldId id="1800"/>
            <p14:sldId id="1801"/>
            <p14:sldId id="1808"/>
            <p14:sldId id="1809"/>
            <p14:sldId id="1810"/>
            <p14:sldId id="1798"/>
            <p14:sldId id="1793"/>
            <p14:sldId id="1728"/>
            <p14:sldId id="1735"/>
            <p14:sldId id="1736"/>
            <p14:sldId id="1737"/>
            <p14:sldId id="1739"/>
            <p14:sldId id="1741"/>
            <p14:sldId id="1740"/>
            <p14:sldId id="1827"/>
            <p14:sldId id="1742"/>
            <p14:sldId id="1743"/>
            <p14:sldId id="1784"/>
            <p14:sldId id="1785"/>
            <p14:sldId id="1786"/>
            <p14:sldId id="1782"/>
            <p14:sldId id="1783"/>
            <p14:sldId id="1744"/>
            <p14:sldId id="1745"/>
            <p14:sldId id="1749"/>
            <p14:sldId id="1754"/>
            <p14:sldId id="1825"/>
            <p14:sldId id="1832"/>
            <p14:sldId id="1750"/>
            <p14:sldId id="1751"/>
            <p14:sldId id="1752"/>
            <p14:sldId id="1837"/>
            <p14:sldId id="1830"/>
            <p14:sldId id="1789"/>
            <p14:sldId id="1774"/>
            <p14:sldId id="1819"/>
            <p14:sldId id="1820"/>
            <p14:sldId id="1821"/>
            <p14:sldId id="1822"/>
            <p14:sldId id="17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12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用户" initials="微软用户" lastIdx="3" clrIdx="0">
    <p:extLst>
      <p:ext uri="{19B8F6BF-5375-455C-9EA6-DF929625EA0E}">
        <p15:presenceInfo xmlns:p15="http://schemas.microsoft.com/office/powerpoint/2012/main" userId="微软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F9900"/>
    <a:srgbClr val="4F81BD"/>
    <a:srgbClr val="FF0000"/>
    <a:srgbClr val="0070C0"/>
    <a:srgbClr val="80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3" autoAdjust="0"/>
    <p:restoredTop sz="94238" autoAdjust="0"/>
  </p:normalViewPr>
  <p:slideViewPr>
    <p:cSldViewPr snapToObjects="1">
      <p:cViewPr varScale="1">
        <p:scale>
          <a:sx n="114" d="100"/>
          <a:sy n="114" d="100"/>
        </p:scale>
        <p:origin x="1404" y="84"/>
      </p:cViewPr>
      <p:guideLst>
        <p:guide orient="horz" pos="2158"/>
        <p:guide pos="31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tortoisegit.org/downloadSourcetre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81A056-E07C-4EC4-BBA5-F4C7F65FCB7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F3E177B-C84B-439A-AA0F-BD81DDD8BC43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目录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D58478-630A-41B5-A72F-AC58F6466C68}" type="parTrans" cxnId="{0707DC4D-5C6C-4E81-913D-913E9AD613E1}">
      <dgm:prSet/>
      <dgm:spPr/>
      <dgm:t>
        <a:bodyPr/>
        <a:lstStyle/>
        <a:p>
          <a:endParaRPr lang="zh-CN" altLang="en-US" sz="2800"/>
        </a:p>
      </dgm:t>
    </dgm:pt>
    <dgm:pt modelId="{6D14E1DE-B20F-4E2F-9EA1-05DF30C96611}" type="sibTrans" cxnId="{0707DC4D-5C6C-4E81-913D-913E9AD613E1}">
      <dgm:prSet/>
      <dgm:spPr/>
      <dgm:t>
        <a:bodyPr/>
        <a:lstStyle/>
        <a:p>
          <a:endParaRPr lang="zh-CN" altLang="en-US" sz="2800"/>
        </a:p>
      </dgm:t>
    </dgm:pt>
    <dgm:pt modelId="{57669B5A-E41D-4E54-987F-D900B96A8AF8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一、版本控制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94952A-3E72-4D10-AD52-0B8B0AE9A56F}" type="parTrans" cxnId="{4700A645-824C-41DC-87E2-A81EB4E7ED97}">
      <dgm:prSet/>
      <dgm:spPr/>
      <dgm:t>
        <a:bodyPr/>
        <a:lstStyle/>
        <a:p>
          <a:endParaRPr lang="zh-CN" altLang="en-US" sz="2800"/>
        </a:p>
      </dgm:t>
    </dgm:pt>
    <dgm:pt modelId="{26BE6CD7-DDA1-4871-8425-D8377438A745}" type="sibTrans" cxnId="{4700A645-824C-41DC-87E2-A81EB4E7ED97}">
      <dgm:prSet/>
      <dgm:spPr/>
      <dgm:t>
        <a:bodyPr/>
        <a:lstStyle/>
        <a:p>
          <a:endParaRPr lang="zh-CN" altLang="en-US" sz="2800"/>
        </a:p>
      </dgm:t>
    </dgm:pt>
    <dgm:pt modelId="{6DBF6B35-251E-47E6-9D54-77EA5B85B941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二、</a:t>
          </a:r>
          <a:r>
            <a: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基础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427C47-F6F8-4D6A-96B5-5FCCCACFBA49}" type="parTrans" cxnId="{0641C744-BE0A-4E65-90DB-007552BF4B61}">
      <dgm:prSet/>
      <dgm:spPr/>
      <dgm:t>
        <a:bodyPr/>
        <a:lstStyle/>
        <a:p>
          <a:endParaRPr lang="zh-CN" altLang="en-US" sz="2800"/>
        </a:p>
      </dgm:t>
    </dgm:pt>
    <dgm:pt modelId="{F0F67B54-C5E6-48B7-BCA0-0A7461D9A202}" type="sibTrans" cxnId="{0641C744-BE0A-4E65-90DB-007552BF4B61}">
      <dgm:prSet/>
      <dgm:spPr/>
      <dgm:t>
        <a:bodyPr/>
        <a:lstStyle/>
        <a:p>
          <a:endParaRPr lang="zh-CN" altLang="en-US" sz="2800"/>
        </a:p>
      </dgm:t>
    </dgm:pt>
    <dgm:pt modelId="{BE32C1B3-DDFD-476C-98DF-AD032B27A76A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三、</a:t>
          </a:r>
          <a:r>
            <a: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91E4BE-9DB4-4381-9317-8C91749D8115}" type="parTrans" cxnId="{56476CB0-A2E0-48A7-AD0D-865D4F066089}">
      <dgm:prSet/>
      <dgm:spPr/>
      <dgm:t>
        <a:bodyPr/>
        <a:lstStyle/>
        <a:p>
          <a:endParaRPr lang="zh-CN" altLang="en-US" sz="2800"/>
        </a:p>
      </dgm:t>
    </dgm:pt>
    <dgm:pt modelId="{04803DC4-595F-4EE8-BCC7-DAE92E779ABB}" type="sibTrans" cxnId="{56476CB0-A2E0-48A7-AD0D-865D4F066089}">
      <dgm:prSet/>
      <dgm:spPr/>
      <dgm:t>
        <a:bodyPr/>
        <a:lstStyle/>
        <a:p>
          <a:endParaRPr lang="zh-CN" altLang="en-US" sz="2800"/>
        </a:p>
      </dgm:t>
    </dgm:pt>
    <dgm:pt modelId="{B06F11F1-54EA-4A08-8CEA-0096C8149E08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四、</a:t>
          </a:r>
          <a:r>
            <a: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GitLab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E10503-2208-4A7E-8D24-CE7860ABB9E5}" type="parTrans" cxnId="{BCCFCBB0-629F-42A7-A450-DDB66A406EBA}">
      <dgm:prSet/>
      <dgm:spPr/>
      <dgm:t>
        <a:bodyPr/>
        <a:lstStyle/>
        <a:p>
          <a:endParaRPr lang="zh-CN" altLang="en-US"/>
        </a:p>
      </dgm:t>
    </dgm:pt>
    <dgm:pt modelId="{97E850C4-19C6-4928-8A4E-B8402E325671}" type="sibTrans" cxnId="{BCCFCBB0-629F-42A7-A450-DDB66A406EBA}">
      <dgm:prSet/>
      <dgm:spPr/>
      <dgm:t>
        <a:bodyPr/>
        <a:lstStyle/>
        <a:p>
          <a:endParaRPr lang="zh-CN" altLang="en-US"/>
        </a:p>
      </dgm:t>
    </dgm:pt>
    <dgm:pt modelId="{F5F599AA-A8CB-4BDE-B8F7-60FA9E702473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五、</a:t>
          </a:r>
          <a:r>
            <a: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Jenkins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DFE85B-FB54-4963-BA03-3BF207AD1DF2}" type="parTrans" cxnId="{6B5A0D05-3EA5-4461-A998-4C7201E2F2CA}">
      <dgm:prSet/>
      <dgm:spPr/>
      <dgm:t>
        <a:bodyPr/>
        <a:lstStyle/>
        <a:p>
          <a:endParaRPr lang="zh-CN" altLang="en-US"/>
        </a:p>
      </dgm:t>
    </dgm:pt>
    <dgm:pt modelId="{311BCD0A-0B70-4893-B718-0CA6BC33F12A}" type="sibTrans" cxnId="{6B5A0D05-3EA5-4461-A998-4C7201E2F2CA}">
      <dgm:prSet/>
      <dgm:spPr/>
      <dgm:t>
        <a:bodyPr/>
        <a:lstStyle/>
        <a:p>
          <a:endParaRPr lang="zh-CN" altLang="en-US"/>
        </a:p>
      </dgm:t>
    </dgm:pt>
    <dgm:pt modelId="{0C57D22C-E29B-4E93-9AAB-F50892745B37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六、持续集成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0D537E-EFC2-46D6-A816-A628CD7E7DE5}" type="parTrans" cxnId="{C035E6E8-1415-43B9-9913-2CAB5FD8896B}">
      <dgm:prSet/>
      <dgm:spPr/>
      <dgm:t>
        <a:bodyPr/>
        <a:lstStyle/>
        <a:p>
          <a:endParaRPr lang="zh-CN" altLang="en-US"/>
        </a:p>
      </dgm:t>
    </dgm:pt>
    <dgm:pt modelId="{69611896-2691-4CEF-866B-54BD065BA0FD}" type="sibTrans" cxnId="{C035E6E8-1415-43B9-9913-2CAB5FD8896B}">
      <dgm:prSet/>
      <dgm:spPr/>
      <dgm:t>
        <a:bodyPr/>
        <a:lstStyle/>
        <a:p>
          <a:endParaRPr lang="zh-CN" altLang="en-US"/>
        </a:p>
      </dgm:t>
    </dgm:pt>
    <dgm:pt modelId="{D2F46F93-97DB-4770-99D4-74793891984B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七、</a:t>
          </a:r>
          <a:r>
            <a: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Android</a:t>
          </a:r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集成之路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98C213-B437-4482-B3EC-15DEBCD3A972}" type="parTrans" cxnId="{830A217E-583D-415C-AC9A-A7E7F8DA02C6}">
      <dgm:prSet/>
      <dgm:spPr/>
      <dgm:t>
        <a:bodyPr/>
        <a:lstStyle/>
        <a:p>
          <a:endParaRPr lang="zh-CN" altLang="en-US"/>
        </a:p>
      </dgm:t>
    </dgm:pt>
    <dgm:pt modelId="{DAD790DC-EDEB-4E15-9072-A4418B33CEA8}" type="sibTrans" cxnId="{830A217E-583D-415C-AC9A-A7E7F8DA02C6}">
      <dgm:prSet/>
      <dgm:spPr/>
      <dgm:t>
        <a:bodyPr/>
        <a:lstStyle/>
        <a:p>
          <a:endParaRPr lang="zh-CN" altLang="en-US"/>
        </a:p>
      </dgm:t>
    </dgm:pt>
    <dgm:pt modelId="{D066F9F7-54BE-4336-A7D3-21A920E6EB78}" type="pres">
      <dgm:prSet presAssocID="{B981A056-E07C-4EC4-BBA5-F4C7F65FCB7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B52A1F0-8084-4965-9798-16D6FDF82FB7}" type="pres">
      <dgm:prSet presAssocID="{1F3E177B-C84B-439A-AA0F-BD81DDD8BC43}" presName="thickLine" presStyleLbl="alignNode1" presStyleIdx="0" presStyleCnt="1"/>
      <dgm:spPr/>
    </dgm:pt>
    <dgm:pt modelId="{D20E4AE5-5C93-4935-8B1E-9E299E7A823F}" type="pres">
      <dgm:prSet presAssocID="{1F3E177B-C84B-439A-AA0F-BD81DDD8BC43}" presName="horz1" presStyleCnt="0"/>
      <dgm:spPr/>
    </dgm:pt>
    <dgm:pt modelId="{62D9BDA3-326B-4940-BC70-D2CF5DDED1F2}" type="pres">
      <dgm:prSet presAssocID="{1F3E177B-C84B-439A-AA0F-BD81DDD8BC43}" presName="tx1" presStyleLbl="revTx" presStyleIdx="0" presStyleCnt="8"/>
      <dgm:spPr/>
      <dgm:t>
        <a:bodyPr/>
        <a:lstStyle/>
        <a:p>
          <a:endParaRPr lang="zh-CN" altLang="en-US"/>
        </a:p>
      </dgm:t>
    </dgm:pt>
    <dgm:pt modelId="{3F4E3C8B-D5CE-40EA-8B63-CE537F24AC75}" type="pres">
      <dgm:prSet presAssocID="{1F3E177B-C84B-439A-AA0F-BD81DDD8BC43}" presName="vert1" presStyleCnt="0"/>
      <dgm:spPr/>
    </dgm:pt>
    <dgm:pt modelId="{EB4D5088-204C-42C2-881B-A52F276CB0BB}" type="pres">
      <dgm:prSet presAssocID="{57669B5A-E41D-4E54-987F-D900B96A8AF8}" presName="vertSpace2a" presStyleCnt="0"/>
      <dgm:spPr/>
    </dgm:pt>
    <dgm:pt modelId="{ED42FF1B-2264-4267-A115-22C5D90CCE88}" type="pres">
      <dgm:prSet presAssocID="{57669B5A-E41D-4E54-987F-D900B96A8AF8}" presName="horz2" presStyleCnt="0"/>
      <dgm:spPr/>
    </dgm:pt>
    <dgm:pt modelId="{B909DAFA-D890-41F6-980E-8E27D47CB9C0}" type="pres">
      <dgm:prSet presAssocID="{57669B5A-E41D-4E54-987F-D900B96A8AF8}" presName="horzSpace2" presStyleCnt="0"/>
      <dgm:spPr/>
    </dgm:pt>
    <dgm:pt modelId="{A1D924EB-3F5C-4DAD-98E1-0BF59823077D}" type="pres">
      <dgm:prSet presAssocID="{57669B5A-E41D-4E54-987F-D900B96A8AF8}" presName="tx2" presStyleLbl="revTx" presStyleIdx="1" presStyleCnt="8"/>
      <dgm:spPr/>
      <dgm:t>
        <a:bodyPr/>
        <a:lstStyle/>
        <a:p>
          <a:endParaRPr lang="zh-CN" altLang="en-US"/>
        </a:p>
      </dgm:t>
    </dgm:pt>
    <dgm:pt modelId="{8F04163B-AA25-4A09-A1A5-AA01E6B60D44}" type="pres">
      <dgm:prSet presAssocID="{57669B5A-E41D-4E54-987F-D900B96A8AF8}" presName="vert2" presStyleCnt="0"/>
      <dgm:spPr/>
    </dgm:pt>
    <dgm:pt modelId="{D30E60C4-0C49-463F-909B-81792214FE0B}" type="pres">
      <dgm:prSet presAssocID="{57669B5A-E41D-4E54-987F-D900B96A8AF8}" presName="thinLine2b" presStyleLbl="callout" presStyleIdx="0" presStyleCnt="7"/>
      <dgm:spPr/>
    </dgm:pt>
    <dgm:pt modelId="{A5ADD379-44FA-450C-88CD-427860126996}" type="pres">
      <dgm:prSet presAssocID="{57669B5A-E41D-4E54-987F-D900B96A8AF8}" presName="vertSpace2b" presStyleCnt="0"/>
      <dgm:spPr/>
    </dgm:pt>
    <dgm:pt modelId="{317E7C74-D781-4554-AB40-2FAFFD012493}" type="pres">
      <dgm:prSet presAssocID="{6DBF6B35-251E-47E6-9D54-77EA5B85B941}" presName="horz2" presStyleCnt="0"/>
      <dgm:spPr/>
    </dgm:pt>
    <dgm:pt modelId="{AF074AC9-C2D4-4E7A-9462-4DDE3389E419}" type="pres">
      <dgm:prSet presAssocID="{6DBF6B35-251E-47E6-9D54-77EA5B85B941}" presName="horzSpace2" presStyleCnt="0"/>
      <dgm:spPr/>
    </dgm:pt>
    <dgm:pt modelId="{5C7C7819-6736-4542-BEE7-4AE142FF1733}" type="pres">
      <dgm:prSet presAssocID="{6DBF6B35-251E-47E6-9D54-77EA5B85B941}" presName="tx2" presStyleLbl="revTx" presStyleIdx="2" presStyleCnt="8"/>
      <dgm:spPr/>
      <dgm:t>
        <a:bodyPr/>
        <a:lstStyle/>
        <a:p>
          <a:endParaRPr lang="zh-CN" altLang="en-US"/>
        </a:p>
      </dgm:t>
    </dgm:pt>
    <dgm:pt modelId="{1F2CEFA3-E7A3-4AD1-BCB6-DE88F5302607}" type="pres">
      <dgm:prSet presAssocID="{6DBF6B35-251E-47E6-9D54-77EA5B85B941}" presName="vert2" presStyleCnt="0"/>
      <dgm:spPr/>
    </dgm:pt>
    <dgm:pt modelId="{E3F83FAF-23E2-4256-8BB6-B1FD591164C9}" type="pres">
      <dgm:prSet presAssocID="{6DBF6B35-251E-47E6-9D54-77EA5B85B941}" presName="thinLine2b" presStyleLbl="callout" presStyleIdx="1" presStyleCnt="7"/>
      <dgm:spPr/>
    </dgm:pt>
    <dgm:pt modelId="{8B9EEC8F-295D-4F9A-8D23-FD184D238DD7}" type="pres">
      <dgm:prSet presAssocID="{6DBF6B35-251E-47E6-9D54-77EA5B85B941}" presName="vertSpace2b" presStyleCnt="0"/>
      <dgm:spPr/>
    </dgm:pt>
    <dgm:pt modelId="{781576F9-98A4-4FFF-9CE0-33BB6CD03E4C}" type="pres">
      <dgm:prSet presAssocID="{BE32C1B3-DDFD-476C-98DF-AD032B27A76A}" presName="horz2" presStyleCnt="0"/>
      <dgm:spPr/>
    </dgm:pt>
    <dgm:pt modelId="{381AA10E-F032-4D57-81B3-8EC40ED89A2E}" type="pres">
      <dgm:prSet presAssocID="{BE32C1B3-DDFD-476C-98DF-AD032B27A76A}" presName="horzSpace2" presStyleCnt="0"/>
      <dgm:spPr/>
    </dgm:pt>
    <dgm:pt modelId="{02F455E0-4E14-4E91-814D-8D121D543887}" type="pres">
      <dgm:prSet presAssocID="{BE32C1B3-DDFD-476C-98DF-AD032B27A76A}" presName="tx2" presStyleLbl="revTx" presStyleIdx="3" presStyleCnt="8"/>
      <dgm:spPr/>
      <dgm:t>
        <a:bodyPr/>
        <a:lstStyle/>
        <a:p>
          <a:endParaRPr lang="zh-CN" altLang="en-US"/>
        </a:p>
      </dgm:t>
    </dgm:pt>
    <dgm:pt modelId="{380E5EFE-C7AD-491F-AA3B-F7E8532BDD00}" type="pres">
      <dgm:prSet presAssocID="{BE32C1B3-DDFD-476C-98DF-AD032B27A76A}" presName="vert2" presStyleCnt="0"/>
      <dgm:spPr/>
    </dgm:pt>
    <dgm:pt modelId="{4479F34C-48E1-4C6B-A110-18266AC6C36F}" type="pres">
      <dgm:prSet presAssocID="{BE32C1B3-DDFD-476C-98DF-AD032B27A76A}" presName="thinLine2b" presStyleLbl="callout" presStyleIdx="2" presStyleCnt="7"/>
      <dgm:spPr/>
    </dgm:pt>
    <dgm:pt modelId="{4F9A8C79-8E69-4719-87BF-93693E00C1A6}" type="pres">
      <dgm:prSet presAssocID="{BE32C1B3-DDFD-476C-98DF-AD032B27A76A}" presName="vertSpace2b" presStyleCnt="0"/>
      <dgm:spPr/>
    </dgm:pt>
    <dgm:pt modelId="{3EE6ED7C-923B-44AD-8237-2AD163D9D512}" type="pres">
      <dgm:prSet presAssocID="{B06F11F1-54EA-4A08-8CEA-0096C8149E08}" presName="horz2" presStyleCnt="0"/>
      <dgm:spPr/>
    </dgm:pt>
    <dgm:pt modelId="{132287BA-CC7E-4060-BB1A-341A3D1E5400}" type="pres">
      <dgm:prSet presAssocID="{B06F11F1-54EA-4A08-8CEA-0096C8149E08}" presName="horzSpace2" presStyleCnt="0"/>
      <dgm:spPr/>
    </dgm:pt>
    <dgm:pt modelId="{B5B0D0F4-172D-4EA8-82B0-9D7801871F43}" type="pres">
      <dgm:prSet presAssocID="{B06F11F1-54EA-4A08-8CEA-0096C8149E08}" presName="tx2" presStyleLbl="revTx" presStyleIdx="4" presStyleCnt="8"/>
      <dgm:spPr/>
      <dgm:t>
        <a:bodyPr/>
        <a:lstStyle/>
        <a:p>
          <a:endParaRPr lang="zh-CN" altLang="en-US"/>
        </a:p>
      </dgm:t>
    </dgm:pt>
    <dgm:pt modelId="{C4348DB9-78B0-4B42-A80E-948C652D2CA6}" type="pres">
      <dgm:prSet presAssocID="{B06F11F1-54EA-4A08-8CEA-0096C8149E08}" presName="vert2" presStyleCnt="0"/>
      <dgm:spPr/>
    </dgm:pt>
    <dgm:pt modelId="{18E101E6-3BDD-42A0-821E-58CD597B7BC9}" type="pres">
      <dgm:prSet presAssocID="{B06F11F1-54EA-4A08-8CEA-0096C8149E08}" presName="thinLine2b" presStyleLbl="callout" presStyleIdx="3" presStyleCnt="7"/>
      <dgm:spPr/>
    </dgm:pt>
    <dgm:pt modelId="{4CBEFF5E-AAC5-4E34-AA9D-3D9364D0DC1E}" type="pres">
      <dgm:prSet presAssocID="{B06F11F1-54EA-4A08-8CEA-0096C8149E08}" presName="vertSpace2b" presStyleCnt="0"/>
      <dgm:spPr/>
    </dgm:pt>
    <dgm:pt modelId="{B8347842-C4C5-4625-A8CF-3F448D5AF802}" type="pres">
      <dgm:prSet presAssocID="{F5F599AA-A8CB-4BDE-B8F7-60FA9E702473}" presName="horz2" presStyleCnt="0"/>
      <dgm:spPr/>
    </dgm:pt>
    <dgm:pt modelId="{11FA96FE-ABF6-4EA9-A360-8DC5013B1AF7}" type="pres">
      <dgm:prSet presAssocID="{F5F599AA-A8CB-4BDE-B8F7-60FA9E702473}" presName="horzSpace2" presStyleCnt="0"/>
      <dgm:spPr/>
    </dgm:pt>
    <dgm:pt modelId="{C508B058-C089-4861-A9E0-20EAF72A2EE0}" type="pres">
      <dgm:prSet presAssocID="{F5F599AA-A8CB-4BDE-B8F7-60FA9E702473}" presName="tx2" presStyleLbl="revTx" presStyleIdx="5" presStyleCnt="8"/>
      <dgm:spPr/>
      <dgm:t>
        <a:bodyPr/>
        <a:lstStyle/>
        <a:p>
          <a:endParaRPr lang="zh-CN" altLang="en-US"/>
        </a:p>
      </dgm:t>
    </dgm:pt>
    <dgm:pt modelId="{3321463A-A41C-4D07-96A5-25453E4E131B}" type="pres">
      <dgm:prSet presAssocID="{F5F599AA-A8CB-4BDE-B8F7-60FA9E702473}" presName="vert2" presStyleCnt="0"/>
      <dgm:spPr/>
    </dgm:pt>
    <dgm:pt modelId="{93B68ABA-09D2-4EF3-83CE-971438DD034E}" type="pres">
      <dgm:prSet presAssocID="{F5F599AA-A8CB-4BDE-B8F7-60FA9E702473}" presName="thinLine2b" presStyleLbl="callout" presStyleIdx="4" presStyleCnt="7"/>
      <dgm:spPr/>
    </dgm:pt>
    <dgm:pt modelId="{659FA119-3BD3-47D0-B460-C3B92D898318}" type="pres">
      <dgm:prSet presAssocID="{F5F599AA-A8CB-4BDE-B8F7-60FA9E702473}" presName="vertSpace2b" presStyleCnt="0"/>
      <dgm:spPr/>
    </dgm:pt>
    <dgm:pt modelId="{72D09704-55F9-4648-886F-021F48BA17D4}" type="pres">
      <dgm:prSet presAssocID="{0C57D22C-E29B-4E93-9AAB-F50892745B37}" presName="horz2" presStyleCnt="0"/>
      <dgm:spPr/>
    </dgm:pt>
    <dgm:pt modelId="{91D22767-2B8F-4BB0-8AD6-01903195C554}" type="pres">
      <dgm:prSet presAssocID="{0C57D22C-E29B-4E93-9AAB-F50892745B37}" presName="horzSpace2" presStyleCnt="0"/>
      <dgm:spPr/>
    </dgm:pt>
    <dgm:pt modelId="{2E38AE47-142F-4E09-94F4-E5536407FEA4}" type="pres">
      <dgm:prSet presAssocID="{0C57D22C-E29B-4E93-9AAB-F50892745B37}" presName="tx2" presStyleLbl="revTx" presStyleIdx="6" presStyleCnt="8"/>
      <dgm:spPr/>
      <dgm:t>
        <a:bodyPr/>
        <a:lstStyle/>
        <a:p>
          <a:endParaRPr lang="zh-CN" altLang="en-US"/>
        </a:p>
      </dgm:t>
    </dgm:pt>
    <dgm:pt modelId="{0751986C-A3B6-408C-8C12-047AE4CE0F67}" type="pres">
      <dgm:prSet presAssocID="{0C57D22C-E29B-4E93-9AAB-F50892745B37}" presName="vert2" presStyleCnt="0"/>
      <dgm:spPr/>
    </dgm:pt>
    <dgm:pt modelId="{DAB470C0-39E4-4B22-9130-7E1D85E1DE06}" type="pres">
      <dgm:prSet presAssocID="{0C57D22C-E29B-4E93-9AAB-F50892745B37}" presName="thinLine2b" presStyleLbl="callout" presStyleIdx="5" presStyleCnt="7"/>
      <dgm:spPr/>
    </dgm:pt>
    <dgm:pt modelId="{AAF5E3F2-85B1-4034-A3E7-EAC896331AD0}" type="pres">
      <dgm:prSet presAssocID="{0C57D22C-E29B-4E93-9AAB-F50892745B37}" presName="vertSpace2b" presStyleCnt="0"/>
      <dgm:spPr/>
    </dgm:pt>
    <dgm:pt modelId="{E7EE69AB-04F2-42A4-A30C-B99A949F0B62}" type="pres">
      <dgm:prSet presAssocID="{D2F46F93-97DB-4770-99D4-74793891984B}" presName="horz2" presStyleCnt="0"/>
      <dgm:spPr/>
    </dgm:pt>
    <dgm:pt modelId="{21E208BD-B05E-4B60-86D1-4A9DB78B1E79}" type="pres">
      <dgm:prSet presAssocID="{D2F46F93-97DB-4770-99D4-74793891984B}" presName="horzSpace2" presStyleCnt="0"/>
      <dgm:spPr/>
    </dgm:pt>
    <dgm:pt modelId="{205FA1AA-1A2D-48CA-AB42-82C57C397D3B}" type="pres">
      <dgm:prSet presAssocID="{D2F46F93-97DB-4770-99D4-74793891984B}" presName="tx2" presStyleLbl="revTx" presStyleIdx="7" presStyleCnt="8"/>
      <dgm:spPr/>
      <dgm:t>
        <a:bodyPr/>
        <a:lstStyle/>
        <a:p>
          <a:endParaRPr lang="zh-CN" altLang="en-US"/>
        </a:p>
      </dgm:t>
    </dgm:pt>
    <dgm:pt modelId="{647EAFAF-4098-4A3E-A500-3B4A16BE8CB3}" type="pres">
      <dgm:prSet presAssocID="{D2F46F93-97DB-4770-99D4-74793891984B}" presName="vert2" presStyleCnt="0"/>
      <dgm:spPr/>
    </dgm:pt>
    <dgm:pt modelId="{297B5728-6182-465F-A52A-9F3297F9E87C}" type="pres">
      <dgm:prSet presAssocID="{D2F46F93-97DB-4770-99D4-74793891984B}" presName="thinLine2b" presStyleLbl="callout" presStyleIdx="6" presStyleCnt="7"/>
      <dgm:spPr/>
    </dgm:pt>
    <dgm:pt modelId="{8464A55A-19F9-430E-BE41-6CB660A46CAE}" type="pres">
      <dgm:prSet presAssocID="{D2F46F93-97DB-4770-99D4-74793891984B}" presName="vertSpace2b" presStyleCnt="0"/>
      <dgm:spPr/>
    </dgm:pt>
  </dgm:ptLst>
  <dgm:cxnLst>
    <dgm:cxn modelId="{830A217E-583D-415C-AC9A-A7E7F8DA02C6}" srcId="{1F3E177B-C84B-439A-AA0F-BD81DDD8BC43}" destId="{D2F46F93-97DB-4770-99D4-74793891984B}" srcOrd="6" destOrd="0" parTransId="{F698C213-B437-4482-B3EC-15DEBCD3A972}" sibTransId="{DAD790DC-EDEB-4E15-9072-A4418B33CEA8}"/>
    <dgm:cxn modelId="{2FC9B0C7-472F-4C11-A553-A9BF473EA2CB}" type="presOf" srcId="{F5F599AA-A8CB-4BDE-B8F7-60FA9E702473}" destId="{C508B058-C089-4861-A9E0-20EAF72A2EE0}" srcOrd="0" destOrd="0" presId="urn:microsoft.com/office/officeart/2008/layout/LinedList"/>
    <dgm:cxn modelId="{4700A645-824C-41DC-87E2-A81EB4E7ED97}" srcId="{1F3E177B-C84B-439A-AA0F-BD81DDD8BC43}" destId="{57669B5A-E41D-4E54-987F-D900B96A8AF8}" srcOrd="0" destOrd="0" parTransId="{3B94952A-3E72-4D10-AD52-0B8B0AE9A56F}" sibTransId="{26BE6CD7-DDA1-4871-8425-D8377438A745}"/>
    <dgm:cxn modelId="{BA2223C5-4703-484A-AE52-1406BB3F8E90}" type="presOf" srcId="{B06F11F1-54EA-4A08-8CEA-0096C8149E08}" destId="{B5B0D0F4-172D-4EA8-82B0-9D7801871F43}" srcOrd="0" destOrd="0" presId="urn:microsoft.com/office/officeart/2008/layout/LinedList"/>
    <dgm:cxn modelId="{56476CB0-A2E0-48A7-AD0D-865D4F066089}" srcId="{1F3E177B-C84B-439A-AA0F-BD81DDD8BC43}" destId="{BE32C1B3-DDFD-476C-98DF-AD032B27A76A}" srcOrd="2" destOrd="0" parTransId="{0991E4BE-9DB4-4381-9317-8C91749D8115}" sibTransId="{04803DC4-595F-4EE8-BCC7-DAE92E779ABB}"/>
    <dgm:cxn modelId="{C035E6E8-1415-43B9-9913-2CAB5FD8896B}" srcId="{1F3E177B-C84B-439A-AA0F-BD81DDD8BC43}" destId="{0C57D22C-E29B-4E93-9AAB-F50892745B37}" srcOrd="5" destOrd="0" parTransId="{8E0D537E-EFC2-46D6-A816-A628CD7E7DE5}" sibTransId="{69611896-2691-4CEF-866B-54BD065BA0FD}"/>
    <dgm:cxn modelId="{F95A8EAB-33A8-49E4-BD35-239DE930ABCE}" type="presOf" srcId="{1F3E177B-C84B-439A-AA0F-BD81DDD8BC43}" destId="{62D9BDA3-326B-4940-BC70-D2CF5DDED1F2}" srcOrd="0" destOrd="0" presId="urn:microsoft.com/office/officeart/2008/layout/LinedList"/>
    <dgm:cxn modelId="{395D2586-19F3-4A3D-B055-6D4D2D563A40}" type="presOf" srcId="{0C57D22C-E29B-4E93-9AAB-F50892745B37}" destId="{2E38AE47-142F-4E09-94F4-E5536407FEA4}" srcOrd="0" destOrd="0" presId="urn:microsoft.com/office/officeart/2008/layout/LinedList"/>
    <dgm:cxn modelId="{6B5A0D05-3EA5-4461-A998-4C7201E2F2CA}" srcId="{1F3E177B-C84B-439A-AA0F-BD81DDD8BC43}" destId="{F5F599AA-A8CB-4BDE-B8F7-60FA9E702473}" srcOrd="4" destOrd="0" parTransId="{C1DFE85B-FB54-4963-BA03-3BF207AD1DF2}" sibTransId="{311BCD0A-0B70-4893-B718-0CA6BC33F12A}"/>
    <dgm:cxn modelId="{F711B505-03FD-40F0-86A9-857D7A2E731A}" type="presOf" srcId="{B981A056-E07C-4EC4-BBA5-F4C7F65FCB79}" destId="{D066F9F7-54BE-4336-A7D3-21A920E6EB78}" srcOrd="0" destOrd="0" presId="urn:microsoft.com/office/officeart/2008/layout/LinedList"/>
    <dgm:cxn modelId="{456C5ED4-A0C4-4327-AF8B-6A07BC57B8D8}" type="presOf" srcId="{D2F46F93-97DB-4770-99D4-74793891984B}" destId="{205FA1AA-1A2D-48CA-AB42-82C57C397D3B}" srcOrd="0" destOrd="0" presId="urn:microsoft.com/office/officeart/2008/layout/LinedList"/>
    <dgm:cxn modelId="{0707DC4D-5C6C-4E81-913D-913E9AD613E1}" srcId="{B981A056-E07C-4EC4-BBA5-F4C7F65FCB79}" destId="{1F3E177B-C84B-439A-AA0F-BD81DDD8BC43}" srcOrd="0" destOrd="0" parTransId="{41D58478-630A-41B5-A72F-AC58F6466C68}" sibTransId="{6D14E1DE-B20F-4E2F-9EA1-05DF30C96611}"/>
    <dgm:cxn modelId="{BCCFCBB0-629F-42A7-A450-DDB66A406EBA}" srcId="{1F3E177B-C84B-439A-AA0F-BD81DDD8BC43}" destId="{B06F11F1-54EA-4A08-8CEA-0096C8149E08}" srcOrd="3" destOrd="0" parTransId="{2CE10503-2208-4A7E-8D24-CE7860ABB9E5}" sibTransId="{97E850C4-19C6-4928-8A4E-B8402E325671}"/>
    <dgm:cxn modelId="{0641C744-BE0A-4E65-90DB-007552BF4B61}" srcId="{1F3E177B-C84B-439A-AA0F-BD81DDD8BC43}" destId="{6DBF6B35-251E-47E6-9D54-77EA5B85B941}" srcOrd="1" destOrd="0" parTransId="{05427C47-F6F8-4D6A-96B5-5FCCCACFBA49}" sibTransId="{F0F67B54-C5E6-48B7-BCA0-0A7461D9A202}"/>
    <dgm:cxn modelId="{8C315CC4-6DB8-4130-A334-C219C23F58E5}" type="presOf" srcId="{57669B5A-E41D-4E54-987F-D900B96A8AF8}" destId="{A1D924EB-3F5C-4DAD-98E1-0BF59823077D}" srcOrd="0" destOrd="0" presId="urn:microsoft.com/office/officeart/2008/layout/LinedList"/>
    <dgm:cxn modelId="{07F3F2BA-FC96-45CF-A293-3BB12AC7B408}" type="presOf" srcId="{6DBF6B35-251E-47E6-9D54-77EA5B85B941}" destId="{5C7C7819-6736-4542-BEE7-4AE142FF1733}" srcOrd="0" destOrd="0" presId="urn:microsoft.com/office/officeart/2008/layout/LinedList"/>
    <dgm:cxn modelId="{818E7BF9-83E6-4DD4-88C7-489307A223C6}" type="presOf" srcId="{BE32C1B3-DDFD-476C-98DF-AD032B27A76A}" destId="{02F455E0-4E14-4E91-814D-8D121D543887}" srcOrd="0" destOrd="0" presId="urn:microsoft.com/office/officeart/2008/layout/LinedList"/>
    <dgm:cxn modelId="{CA13179C-60E3-4593-86C3-59813277BC01}" type="presParOf" srcId="{D066F9F7-54BE-4336-A7D3-21A920E6EB78}" destId="{5B52A1F0-8084-4965-9798-16D6FDF82FB7}" srcOrd="0" destOrd="0" presId="urn:microsoft.com/office/officeart/2008/layout/LinedList"/>
    <dgm:cxn modelId="{1E38D9ED-0D8A-4F92-98C1-B06CF35DF87C}" type="presParOf" srcId="{D066F9F7-54BE-4336-A7D3-21A920E6EB78}" destId="{D20E4AE5-5C93-4935-8B1E-9E299E7A823F}" srcOrd="1" destOrd="0" presId="urn:microsoft.com/office/officeart/2008/layout/LinedList"/>
    <dgm:cxn modelId="{9A7A3EBC-3FC5-4652-9961-FA456AB9161F}" type="presParOf" srcId="{D20E4AE5-5C93-4935-8B1E-9E299E7A823F}" destId="{62D9BDA3-326B-4940-BC70-D2CF5DDED1F2}" srcOrd="0" destOrd="0" presId="urn:microsoft.com/office/officeart/2008/layout/LinedList"/>
    <dgm:cxn modelId="{E18F038D-9D8A-4598-829C-778F1E33D75B}" type="presParOf" srcId="{D20E4AE5-5C93-4935-8B1E-9E299E7A823F}" destId="{3F4E3C8B-D5CE-40EA-8B63-CE537F24AC75}" srcOrd="1" destOrd="0" presId="urn:microsoft.com/office/officeart/2008/layout/LinedList"/>
    <dgm:cxn modelId="{3D55D24F-FF41-4DFF-B1F6-CC9AE6BD095A}" type="presParOf" srcId="{3F4E3C8B-D5CE-40EA-8B63-CE537F24AC75}" destId="{EB4D5088-204C-42C2-881B-A52F276CB0BB}" srcOrd="0" destOrd="0" presId="urn:microsoft.com/office/officeart/2008/layout/LinedList"/>
    <dgm:cxn modelId="{58D5C50B-6B94-4AB7-B19B-E13AEA186A19}" type="presParOf" srcId="{3F4E3C8B-D5CE-40EA-8B63-CE537F24AC75}" destId="{ED42FF1B-2264-4267-A115-22C5D90CCE88}" srcOrd="1" destOrd="0" presId="urn:microsoft.com/office/officeart/2008/layout/LinedList"/>
    <dgm:cxn modelId="{48B2AC9A-6BB2-4148-9524-882778F85632}" type="presParOf" srcId="{ED42FF1B-2264-4267-A115-22C5D90CCE88}" destId="{B909DAFA-D890-41F6-980E-8E27D47CB9C0}" srcOrd="0" destOrd="0" presId="urn:microsoft.com/office/officeart/2008/layout/LinedList"/>
    <dgm:cxn modelId="{64DE6DDD-3F8E-4215-994D-0B067164FE22}" type="presParOf" srcId="{ED42FF1B-2264-4267-A115-22C5D90CCE88}" destId="{A1D924EB-3F5C-4DAD-98E1-0BF59823077D}" srcOrd="1" destOrd="0" presId="urn:microsoft.com/office/officeart/2008/layout/LinedList"/>
    <dgm:cxn modelId="{4A84F018-0A7B-402F-9A99-D08953AEC234}" type="presParOf" srcId="{ED42FF1B-2264-4267-A115-22C5D90CCE88}" destId="{8F04163B-AA25-4A09-A1A5-AA01E6B60D44}" srcOrd="2" destOrd="0" presId="urn:microsoft.com/office/officeart/2008/layout/LinedList"/>
    <dgm:cxn modelId="{F7BDE74B-1B00-4CF6-AF47-761839E470B1}" type="presParOf" srcId="{3F4E3C8B-D5CE-40EA-8B63-CE537F24AC75}" destId="{D30E60C4-0C49-463F-909B-81792214FE0B}" srcOrd="2" destOrd="0" presId="urn:microsoft.com/office/officeart/2008/layout/LinedList"/>
    <dgm:cxn modelId="{BA87D5CE-A70C-4A1D-8060-655DFAD8452F}" type="presParOf" srcId="{3F4E3C8B-D5CE-40EA-8B63-CE537F24AC75}" destId="{A5ADD379-44FA-450C-88CD-427860126996}" srcOrd="3" destOrd="0" presId="urn:microsoft.com/office/officeart/2008/layout/LinedList"/>
    <dgm:cxn modelId="{AEA21C81-0552-42F9-A1DC-86D9C23EA33C}" type="presParOf" srcId="{3F4E3C8B-D5CE-40EA-8B63-CE537F24AC75}" destId="{317E7C74-D781-4554-AB40-2FAFFD012493}" srcOrd="4" destOrd="0" presId="urn:microsoft.com/office/officeart/2008/layout/LinedList"/>
    <dgm:cxn modelId="{08C97168-F5F4-4609-89A0-6C5367B9CBB7}" type="presParOf" srcId="{317E7C74-D781-4554-AB40-2FAFFD012493}" destId="{AF074AC9-C2D4-4E7A-9462-4DDE3389E419}" srcOrd="0" destOrd="0" presId="urn:microsoft.com/office/officeart/2008/layout/LinedList"/>
    <dgm:cxn modelId="{1A80F439-6D83-4C05-99D5-4BB540BB7E98}" type="presParOf" srcId="{317E7C74-D781-4554-AB40-2FAFFD012493}" destId="{5C7C7819-6736-4542-BEE7-4AE142FF1733}" srcOrd="1" destOrd="0" presId="urn:microsoft.com/office/officeart/2008/layout/LinedList"/>
    <dgm:cxn modelId="{072DB8B6-3733-4D2E-BBCB-EE7AEF8F1752}" type="presParOf" srcId="{317E7C74-D781-4554-AB40-2FAFFD012493}" destId="{1F2CEFA3-E7A3-4AD1-BCB6-DE88F5302607}" srcOrd="2" destOrd="0" presId="urn:microsoft.com/office/officeart/2008/layout/LinedList"/>
    <dgm:cxn modelId="{7609AD25-99F3-47BD-B5FB-8AA218E88D04}" type="presParOf" srcId="{3F4E3C8B-D5CE-40EA-8B63-CE537F24AC75}" destId="{E3F83FAF-23E2-4256-8BB6-B1FD591164C9}" srcOrd="5" destOrd="0" presId="urn:microsoft.com/office/officeart/2008/layout/LinedList"/>
    <dgm:cxn modelId="{2831414E-9B67-4339-973C-120830B826D0}" type="presParOf" srcId="{3F4E3C8B-D5CE-40EA-8B63-CE537F24AC75}" destId="{8B9EEC8F-295D-4F9A-8D23-FD184D238DD7}" srcOrd="6" destOrd="0" presId="urn:microsoft.com/office/officeart/2008/layout/LinedList"/>
    <dgm:cxn modelId="{7BC96E8D-4B4E-474E-9947-CAAAFA5E2573}" type="presParOf" srcId="{3F4E3C8B-D5CE-40EA-8B63-CE537F24AC75}" destId="{781576F9-98A4-4FFF-9CE0-33BB6CD03E4C}" srcOrd="7" destOrd="0" presId="urn:microsoft.com/office/officeart/2008/layout/LinedList"/>
    <dgm:cxn modelId="{BAFA1423-2C9E-4F29-9065-BD7071A88085}" type="presParOf" srcId="{781576F9-98A4-4FFF-9CE0-33BB6CD03E4C}" destId="{381AA10E-F032-4D57-81B3-8EC40ED89A2E}" srcOrd="0" destOrd="0" presId="urn:microsoft.com/office/officeart/2008/layout/LinedList"/>
    <dgm:cxn modelId="{0D9BAE83-AA7C-479B-99F3-FB15B851DF5A}" type="presParOf" srcId="{781576F9-98A4-4FFF-9CE0-33BB6CD03E4C}" destId="{02F455E0-4E14-4E91-814D-8D121D543887}" srcOrd="1" destOrd="0" presId="urn:microsoft.com/office/officeart/2008/layout/LinedList"/>
    <dgm:cxn modelId="{4E140727-4FC8-4B43-906A-13354BEFC3B5}" type="presParOf" srcId="{781576F9-98A4-4FFF-9CE0-33BB6CD03E4C}" destId="{380E5EFE-C7AD-491F-AA3B-F7E8532BDD00}" srcOrd="2" destOrd="0" presId="urn:microsoft.com/office/officeart/2008/layout/LinedList"/>
    <dgm:cxn modelId="{4BE70B3C-2148-4A2A-87FE-7F4C8DB65243}" type="presParOf" srcId="{3F4E3C8B-D5CE-40EA-8B63-CE537F24AC75}" destId="{4479F34C-48E1-4C6B-A110-18266AC6C36F}" srcOrd="8" destOrd="0" presId="urn:microsoft.com/office/officeart/2008/layout/LinedList"/>
    <dgm:cxn modelId="{C11B2BE2-EC84-4092-AA91-8799D21F0F93}" type="presParOf" srcId="{3F4E3C8B-D5CE-40EA-8B63-CE537F24AC75}" destId="{4F9A8C79-8E69-4719-87BF-93693E00C1A6}" srcOrd="9" destOrd="0" presId="urn:microsoft.com/office/officeart/2008/layout/LinedList"/>
    <dgm:cxn modelId="{A0B4F4CF-229C-4D54-890F-8EB4C372848A}" type="presParOf" srcId="{3F4E3C8B-D5CE-40EA-8B63-CE537F24AC75}" destId="{3EE6ED7C-923B-44AD-8237-2AD163D9D512}" srcOrd="10" destOrd="0" presId="urn:microsoft.com/office/officeart/2008/layout/LinedList"/>
    <dgm:cxn modelId="{51D0E501-8B99-440E-B6BD-8C78B49CC738}" type="presParOf" srcId="{3EE6ED7C-923B-44AD-8237-2AD163D9D512}" destId="{132287BA-CC7E-4060-BB1A-341A3D1E5400}" srcOrd="0" destOrd="0" presId="urn:microsoft.com/office/officeart/2008/layout/LinedList"/>
    <dgm:cxn modelId="{E49F9ACF-10A6-40EE-899E-C5BA3C622FA3}" type="presParOf" srcId="{3EE6ED7C-923B-44AD-8237-2AD163D9D512}" destId="{B5B0D0F4-172D-4EA8-82B0-9D7801871F43}" srcOrd="1" destOrd="0" presId="urn:microsoft.com/office/officeart/2008/layout/LinedList"/>
    <dgm:cxn modelId="{CAB0E075-B9AF-4373-BAF2-B29A8355ACE4}" type="presParOf" srcId="{3EE6ED7C-923B-44AD-8237-2AD163D9D512}" destId="{C4348DB9-78B0-4B42-A80E-948C652D2CA6}" srcOrd="2" destOrd="0" presId="urn:microsoft.com/office/officeart/2008/layout/LinedList"/>
    <dgm:cxn modelId="{D7555CEC-B26A-4745-84DC-95122B26DBAE}" type="presParOf" srcId="{3F4E3C8B-D5CE-40EA-8B63-CE537F24AC75}" destId="{18E101E6-3BDD-42A0-821E-58CD597B7BC9}" srcOrd="11" destOrd="0" presId="urn:microsoft.com/office/officeart/2008/layout/LinedList"/>
    <dgm:cxn modelId="{88DDD113-3349-4793-A4BC-045CE01C86A8}" type="presParOf" srcId="{3F4E3C8B-D5CE-40EA-8B63-CE537F24AC75}" destId="{4CBEFF5E-AAC5-4E34-AA9D-3D9364D0DC1E}" srcOrd="12" destOrd="0" presId="urn:microsoft.com/office/officeart/2008/layout/LinedList"/>
    <dgm:cxn modelId="{63F11E39-7EFC-4667-85E8-6F53915E9E36}" type="presParOf" srcId="{3F4E3C8B-D5CE-40EA-8B63-CE537F24AC75}" destId="{B8347842-C4C5-4625-A8CF-3F448D5AF802}" srcOrd="13" destOrd="0" presId="urn:microsoft.com/office/officeart/2008/layout/LinedList"/>
    <dgm:cxn modelId="{2F941384-9533-481F-8999-92368368EF9D}" type="presParOf" srcId="{B8347842-C4C5-4625-A8CF-3F448D5AF802}" destId="{11FA96FE-ABF6-4EA9-A360-8DC5013B1AF7}" srcOrd="0" destOrd="0" presId="urn:microsoft.com/office/officeart/2008/layout/LinedList"/>
    <dgm:cxn modelId="{C091954B-5403-4135-947E-C5B10B869AC2}" type="presParOf" srcId="{B8347842-C4C5-4625-A8CF-3F448D5AF802}" destId="{C508B058-C089-4861-A9E0-20EAF72A2EE0}" srcOrd="1" destOrd="0" presId="urn:microsoft.com/office/officeart/2008/layout/LinedList"/>
    <dgm:cxn modelId="{3429A3C0-5E8E-4B20-B383-61948AAC6576}" type="presParOf" srcId="{B8347842-C4C5-4625-A8CF-3F448D5AF802}" destId="{3321463A-A41C-4D07-96A5-25453E4E131B}" srcOrd="2" destOrd="0" presId="urn:microsoft.com/office/officeart/2008/layout/LinedList"/>
    <dgm:cxn modelId="{758D91A7-17F0-4A31-8A05-085134B4337A}" type="presParOf" srcId="{3F4E3C8B-D5CE-40EA-8B63-CE537F24AC75}" destId="{93B68ABA-09D2-4EF3-83CE-971438DD034E}" srcOrd="14" destOrd="0" presId="urn:microsoft.com/office/officeart/2008/layout/LinedList"/>
    <dgm:cxn modelId="{C3704EF2-4E5D-49F7-AEBC-DD3D16E9B375}" type="presParOf" srcId="{3F4E3C8B-D5CE-40EA-8B63-CE537F24AC75}" destId="{659FA119-3BD3-47D0-B460-C3B92D898318}" srcOrd="15" destOrd="0" presId="urn:microsoft.com/office/officeart/2008/layout/LinedList"/>
    <dgm:cxn modelId="{7E999487-1FA1-40FF-BA2D-B865F4DA102B}" type="presParOf" srcId="{3F4E3C8B-D5CE-40EA-8B63-CE537F24AC75}" destId="{72D09704-55F9-4648-886F-021F48BA17D4}" srcOrd="16" destOrd="0" presId="urn:microsoft.com/office/officeart/2008/layout/LinedList"/>
    <dgm:cxn modelId="{C457D907-9B52-45CC-951E-4675D6F5F2AA}" type="presParOf" srcId="{72D09704-55F9-4648-886F-021F48BA17D4}" destId="{91D22767-2B8F-4BB0-8AD6-01903195C554}" srcOrd="0" destOrd="0" presId="urn:microsoft.com/office/officeart/2008/layout/LinedList"/>
    <dgm:cxn modelId="{0325E544-90FC-4395-B532-63D69CFFA613}" type="presParOf" srcId="{72D09704-55F9-4648-886F-021F48BA17D4}" destId="{2E38AE47-142F-4E09-94F4-E5536407FEA4}" srcOrd="1" destOrd="0" presId="urn:microsoft.com/office/officeart/2008/layout/LinedList"/>
    <dgm:cxn modelId="{17DF3AF6-E9C3-4687-BCD4-FC59FA4010A6}" type="presParOf" srcId="{72D09704-55F9-4648-886F-021F48BA17D4}" destId="{0751986C-A3B6-408C-8C12-047AE4CE0F67}" srcOrd="2" destOrd="0" presId="urn:microsoft.com/office/officeart/2008/layout/LinedList"/>
    <dgm:cxn modelId="{90368DAD-D7D9-4B5E-A87C-2CA49CFAADAF}" type="presParOf" srcId="{3F4E3C8B-D5CE-40EA-8B63-CE537F24AC75}" destId="{DAB470C0-39E4-4B22-9130-7E1D85E1DE06}" srcOrd="17" destOrd="0" presId="urn:microsoft.com/office/officeart/2008/layout/LinedList"/>
    <dgm:cxn modelId="{A563A92D-3DCF-4474-8E6B-D7FBE6E63DEB}" type="presParOf" srcId="{3F4E3C8B-D5CE-40EA-8B63-CE537F24AC75}" destId="{AAF5E3F2-85B1-4034-A3E7-EAC896331AD0}" srcOrd="18" destOrd="0" presId="urn:microsoft.com/office/officeart/2008/layout/LinedList"/>
    <dgm:cxn modelId="{60D8A50C-99D9-46D6-9E60-AF46256A6970}" type="presParOf" srcId="{3F4E3C8B-D5CE-40EA-8B63-CE537F24AC75}" destId="{E7EE69AB-04F2-42A4-A30C-B99A949F0B62}" srcOrd="19" destOrd="0" presId="urn:microsoft.com/office/officeart/2008/layout/LinedList"/>
    <dgm:cxn modelId="{455551EB-A805-4A16-8F85-0BD6E6041E7D}" type="presParOf" srcId="{E7EE69AB-04F2-42A4-A30C-B99A949F0B62}" destId="{21E208BD-B05E-4B60-86D1-4A9DB78B1E79}" srcOrd="0" destOrd="0" presId="urn:microsoft.com/office/officeart/2008/layout/LinedList"/>
    <dgm:cxn modelId="{88F18186-3BB1-4C0A-A8CA-91B45A6AB0AE}" type="presParOf" srcId="{E7EE69AB-04F2-42A4-A30C-B99A949F0B62}" destId="{205FA1AA-1A2D-48CA-AB42-82C57C397D3B}" srcOrd="1" destOrd="0" presId="urn:microsoft.com/office/officeart/2008/layout/LinedList"/>
    <dgm:cxn modelId="{4E35F59B-3B58-4F01-82E2-AA79CA8CF676}" type="presParOf" srcId="{E7EE69AB-04F2-42A4-A30C-B99A949F0B62}" destId="{647EAFAF-4098-4A3E-A500-3B4A16BE8CB3}" srcOrd="2" destOrd="0" presId="urn:microsoft.com/office/officeart/2008/layout/LinedList"/>
    <dgm:cxn modelId="{085693CD-18DC-48AD-8EF6-988A393A5836}" type="presParOf" srcId="{3F4E3C8B-D5CE-40EA-8B63-CE537F24AC75}" destId="{297B5728-6182-465F-A52A-9F3297F9E87C}" srcOrd="20" destOrd="0" presId="urn:microsoft.com/office/officeart/2008/layout/LinedList"/>
    <dgm:cxn modelId="{F5874110-2182-40F5-9C9F-F08D361C16B5}" type="presParOf" srcId="{3F4E3C8B-D5CE-40EA-8B63-CE537F24AC75}" destId="{8464A55A-19F9-430E-BE41-6CB660A46CAE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F6F454-8AE1-48F6-891F-62CB809EF4D6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00DBBD86-6180-44B5-94D2-D5EAB9495D45}">
      <dgm:prSet custT="1"/>
      <dgm:spPr/>
      <dgm:t>
        <a:bodyPr/>
        <a:lstStyle/>
        <a:p>
          <a:pPr rtl="0"/>
          <a:r>
            <a:rPr 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更多的学习内容可访问：</a:t>
          </a:r>
          <a:r>
            <a:rPr 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http://www.git-scm.com.cn/</a:t>
          </a:r>
          <a:endParaRPr lang="zh-CN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7C4E76-CCF9-4DC3-8A8E-F52F54EA34DE}" type="parTrans" cxnId="{1C2BD6B3-F2CD-4FAD-AF72-E71F154CF276}">
      <dgm:prSet/>
      <dgm:spPr/>
      <dgm:t>
        <a:bodyPr/>
        <a:lstStyle/>
        <a:p>
          <a:endParaRPr lang="zh-CN" altLang="en-US"/>
        </a:p>
      </dgm:t>
    </dgm:pt>
    <dgm:pt modelId="{FCEE67EE-8E8C-4461-AB91-52E81501797E}" type="sibTrans" cxnId="{1C2BD6B3-F2CD-4FAD-AF72-E71F154CF276}">
      <dgm:prSet/>
      <dgm:spPr/>
      <dgm:t>
        <a:bodyPr/>
        <a:lstStyle/>
        <a:p>
          <a:endParaRPr lang="zh-CN" altLang="en-US"/>
        </a:p>
      </dgm:t>
    </dgm:pt>
    <dgm:pt modelId="{728A8F5A-7522-41F7-98CA-227A7479CB5B}" type="pres">
      <dgm:prSet presAssocID="{45F6F454-8AE1-48F6-891F-62CB809EF4D6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DB0E0CE-5F94-4C84-9BEC-F6871620E30E}" type="pres">
      <dgm:prSet presAssocID="{00DBBD86-6180-44B5-94D2-D5EAB9495D45}" presName="circle1" presStyleLbl="node1" presStyleIdx="0" presStyleCnt="1"/>
      <dgm:spPr/>
    </dgm:pt>
    <dgm:pt modelId="{E040FB95-18D9-4431-BB51-1CEC8AD68510}" type="pres">
      <dgm:prSet presAssocID="{00DBBD86-6180-44B5-94D2-D5EAB9495D45}" presName="space" presStyleCnt="0"/>
      <dgm:spPr/>
    </dgm:pt>
    <dgm:pt modelId="{22BB1B5A-3378-4CB1-BCD4-9B905AF2661E}" type="pres">
      <dgm:prSet presAssocID="{00DBBD86-6180-44B5-94D2-D5EAB9495D45}" presName="rect1" presStyleLbl="alignAcc1" presStyleIdx="0" presStyleCnt="1"/>
      <dgm:spPr/>
      <dgm:t>
        <a:bodyPr/>
        <a:lstStyle/>
        <a:p>
          <a:endParaRPr lang="zh-CN" altLang="en-US"/>
        </a:p>
      </dgm:t>
    </dgm:pt>
    <dgm:pt modelId="{6F292651-D124-41C7-B8D8-5105E761C490}" type="pres">
      <dgm:prSet presAssocID="{00DBBD86-6180-44B5-94D2-D5EAB9495D45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2BD6B3-F2CD-4FAD-AF72-E71F154CF276}" srcId="{45F6F454-8AE1-48F6-891F-62CB809EF4D6}" destId="{00DBBD86-6180-44B5-94D2-D5EAB9495D45}" srcOrd="0" destOrd="0" parTransId="{0D7C4E76-CCF9-4DC3-8A8E-F52F54EA34DE}" sibTransId="{FCEE67EE-8E8C-4461-AB91-52E81501797E}"/>
    <dgm:cxn modelId="{CF7EC4D1-12BF-46EA-A40B-61B77AD25A53}" type="presOf" srcId="{00DBBD86-6180-44B5-94D2-D5EAB9495D45}" destId="{22BB1B5A-3378-4CB1-BCD4-9B905AF2661E}" srcOrd="0" destOrd="0" presId="urn:microsoft.com/office/officeart/2005/8/layout/target3"/>
    <dgm:cxn modelId="{F8E7BFED-FDE7-49F8-A59F-C5AA2BC8DA39}" type="presOf" srcId="{00DBBD86-6180-44B5-94D2-D5EAB9495D45}" destId="{6F292651-D124-41C7-B8D8-5105E761C490}" srcOrd="1" destOrd="0" presId="urn:microsoft.com/office/officeart/2005/8/layout/target3"/>
    <dgm:cxn modelId="{97093AC1-E064-49AC-92B9-2EFFDCC20F04}" type="presOf" srcId="{45F6F454-8AE1-48F6-891F-62CB809EF4D6}" destId="{728A8F5A-7522-41F7-98CA-227A7479CB5B}" srcOrd="0" destOrd="0" presId="urn:microsoft.com/office/officeart/2005/8/layout/target3"/>
    <dgm:cxn modelId="{73BA0AF8-5E02-400E-ADB4-84813931DA5F}" type="presParOf" srcId="{728A8F5A-7522-41F7-98CA-227A7479CB5B}" destId="{5DB0E0CE-5F94-4C84-9BEC-F6871620E30E}" srcOrd="0" destOrd="0" presId="urn:microsoft.com/office/officeart/2005/8/layout/target3"/>
    <dgm:cxn modelId="{8A584B43-E445-49E3-94A9-3C6417662C15}" type="presParOf" srcId="{728A8F5A-7522-41F7-98CA-227A7479CB5B}" destId="{E040FB95-18D9-4431-BB51-1CEC8AD68510}" srcOrd="1" destOrd="0" presId="urn:microsoft.com/office/officeart/2005/8/layout/target3"/>
    <dgm:cxn modelId="{0DBC8401-0FB9-4CE7-9A35-9F6E0FCE9DE4}" type="presParOf" srcId="{728A8F5A-7522-41F7-98CA-227A7479CB5B}" destId="{22BB1B5A-3378-4CB1-BCD4-9B905AF2661E}" srcOrd="2" destOrd="0" presId="urn:microsoft.com/office/officeart/2005/8/layout/target3"/>
    <dgm:cxn modelId="{E9F099A1-EC36-4BE8-BBA7-200A05B58C8B}" type="presParOf" srcId="{728A8F5A-7522-41F7-98CA-227A7479CB5B}" destId="{6F292651-D124-41C7-B8D8-5105E761C490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1E9AE7-8E11-44C6-92E2-EA9CA70D0C0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301EF7C-EA4A-4E82-B72D-C6222DF15C5D}">
      <dgm:prSet custT="1"/>
      <dgm:spPr/>
      <dgm:t>
        <a:bodyPr/>
        <a:lstStyle/>
        <a:p>
          <a:pPr algn="l" rtl="0"/>
          <a:r>
            <a:rPr lang="en-US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实际上是一个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服务器它为在其服务器上管理的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仓库提供一系列的权限控制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30ECF6-C528-4E13-B2FC-DF8BCB76D022}" type="parTrans" cxnId="{32B004B1-5145-4160-B5B6-51D55E493010}">
      <dgm:prSet/>
      <dgm:spPr/>
      <dgm:t>
        <a:bodyPr/>
        <a:lstStyle/>
        <a:p>
          <a:endParaRPr lang="zh-CN" altLang="en-US"/>
        </a:p>
      </dgm:t>
    </dgm:pt>
    <dgm:pt modelId="{D666B016-0383-4A7D-A185-E564076465D3}" type="sibTrans" cxnId="{32B004B1-5145-4160-B5B6-51D55E493010}">
      <dgm:prSet/>
      <dgm:spPr/>
      <dgm:t>
        <a:bodyPr/>
        <a:lstStyle/>
        <a:p>
          <a:endParaRPr lang="zh-CN" altLang="en-US"/>
        </a:p>
      </dgm:t>
    </dgm:pt>
    <dgm:pt modelId="{98C71667-318A-4030-A2CB-4A06807E380B}">
      <dgm:prSet custT="1"/>
      <dgm:spPr/>
      <dgm:t>
        <a:bodyPr/>
        <a:lstStyle/>
        <a:p>
          <a:pPr algn="l" rtl="0"/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以及一个用来进行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Code Review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Web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D1390C-CF1E-43D3-8C6C-F3E80B045DA5}" type="parTrans" cxnId="{F8D5197E-9909-49AA-B6AC-62BFC2746848}">
      <dgm:prSet/>
      <dgm:spPr/>
      <dgm:t>
        <a:bodyPr/>
        <a:lstStyle/>
        <a:p>
          <a:endParaRPr lang="zh-CN" altLang="en-US"/>
        </a:p>
      </dgm:t>
    </dgm:pt>
    <dgm:pt modelId="{0C5C08A0-111D-41A0-A837-C4FA2F38B917}" type="sibTrans" cxnId="{F8D5197E-9909-49AA-B6AC-62BFC2746848}">
      <dgm:prSet/>
      <dgm:spPr/>
      <dgm:t>
        <a:bodyPr/>
        <a:lstStyle/>
        <a:p>
          <a:endParaRPr lang="zh-CN" altLang="en-US"/>
        </a:p>
      </dgm:t>
    </dgm:pt>
    <dgm:pt modelId="{2285785C-35BB-4CC3-8DFC-75903B4AD144}">
      <dgm:prSet custT="1"/>
      <dgm:spPr/>
      <dgm:t>
        <a:bodyPr/>
        <a:lstStyle/>
        <a:p>
          <a:pPr algn="l" rtl="0"/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简单来讲，</a:t>
          </a:r>
          <a:r>
            <a:rPr lang="en-US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是一个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的服务端，用来存放所有的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仓库，并提供</a:t>
          </a:r>
          <a:r>
            <a:rPr lang="en-US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指定的权限控制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27143C-FEEA-4753-BE24-9F14322FE4CC}" type="parTrans" cxnId="{DCB0BF28-0321-4F2B-81B6-AA97F392A5D3}">
      <dgm:prSet/>
      <dgm:spPr/>
      <dgm:t>
        <a:bodyPr/>
        <a:lstStyle/>
        <a:p>
          <a:endParaRPr lang="zh-CN" altLang="en-US"/>
        </a:p>
      </dgm:t>
    </dgm:pt>
    <dgm:pt modelId="{8174086F-F7CB-4F88-B790-6DDDC8EB4436}" type="sibTrans" cxnId="{DCB0BF28-0321-4F2B-81B6-AA97F392A5D3}">
      <dgm:prSet/>
      <dgm:spPr/>
      <dgm:t>
        <a:bodyPr/>
        <a:lstStyle/>
        <a:p>
          <a:endParaRPr lang="zh-CN" altLang="en-US"/>
        </a:p>
      </dgm:t>
    </dgm:pt>
    <dgm:pt modelId="{ECFC5CD6-4FE4-46F5-AABA-E258187E11E1}">
      <dgm:prSet custT="1"/>
      <dgm:spPr/>
      <dgm:t>
        <a:bodyPr/>
        <a:lstStyle/>
        <a:p>
          <a:pPr algn="l" rtl="0"/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Code Review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</a:t>
          </a:r>
          <a:r>
            <a:rPr lang="en-US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的核心功能。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12066A-B2AB-4784-8E86-747E3AEB41F1}" type="parTrans" cxnId="{84E377E0-9557-4579-95AA-00D28AF7EECE}">
      <dgm:prSet/>
      <dgm:spPr/>
      <dgm:t>
        <a:bodyPr/>
        <a:lstStyle/>
        <a:p>
          <a:endParaRPr lang="zh-CN" altLang="en-US"/>
        </a:p>
      </dgm:t>
    </dgm:pt>
    <dgm:pt modelId="{BBAB501A-7A63-465F-BE14-F8A8F442C29D}" type="sibTrans" cxnId="{84E377E0-9557-4579-95AA-00D28AF7EECE}">
      <dgm:prSet/>
      <dgm:spPr/>
      <dgm:t>
        <a:bodyPr/>
        <a:lstStyle/>
        <a:p>
          <a:endParaRPr lang="zh-CN" altLang="en-US"/>
        </a:p>
      </dgm:t>
    </dgm:pt>
    <dgm:pt modelId="{E4394419-31CE-49A8-8D30-2946AB1990C0}">
      <dgm:prSet custT="1"/>
      <dgm:spPr/>
      <dgm:t>
        <a:bodyPr/>
        <a:lstStyle/>
        <a:p>
          <a:pPr algn="l" rtl="0"/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每一次审核申请都会生成唯一</a:t>
          </a:r>
          <a:r>
            <a:rPr lang="en-US" altLang="zh-CN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ChangeID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，并将审核申请存放在审核分支，审核通过后才能正式合并入库。</a:t>
          </a:r>
          <a:endParaRPr lang="en-US" altLang="zh-CN" sz="1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F13289-8B88-4E8F-BE1A-0E81B5C200D6}" type="parTrans" cxnId="{139D3C71-9C6E-43B7-B755-F9BDD17A320B}">
      <dgm:prSet/>
      <dgm:spPr/>
      <dgm:t>
        <a:bodyPr/>
        <a:lstStyle/>
        <a:p>
          <a:endParaRPr lang="zh-CN" altLang="en-US"/>
        </a:p>
      </dgm:t>
    </dgm:pt>
    <dgm:pt modelId="{C72AB70D-54CD-48EA-B94C-1A10361500BF}" type="sibTrans" cxnId="{139D3C71-9C6E-43B7-B755-F9BDD17A320B}">
      <dgm:prSet/>
      <dgm:spPr/>
      <dgm:t>
        <a:bodyPr/>
        <a:lstStyle/>
        <a:p>
          <a:endParaRPr lang="zh-CN" altLang="en-US"/>
        </a:p>
      </dgm:t>
    </dgm:pt>
    <dgm:pt modelId="{12F58DF4-8C36-4225-98EB-65BBE33A6887}" type="pres">
      <dgm:prSet presAssocID="{E51E9AE7-8E11-44C6-92E2-EA9CA70D0C0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C0DD7A5-85AA-4BAF-9099-7D82F7D4D1B6}" type="pres">
      <dgm:prSet presAssocID="{A301EF7C-EA4A-4E82-B72D-C6222DF15C5D}" presName="root" presStyleCnt="0"/>
      <dgm:spPr/>
    </dgm:pt>
    <dgm:pt modelId="{7D081303-CEE3-4978-A501-32E4DEC42744}" type="pres">
      <dgm:prSet presAssocID="{A301EF7C-EA4A-4E82-B72D-C6222DF15C5D}" presName="rootComposite" presStyleCnt="0"/>
      <dgm:spPr/>
    </dgm:pt>
    <dgm:pt modelId="{222322D8-669C-4D3C-96CB-2D75879C4234}" type="pres">
      <dgm:prSet presAssocID="{A301EF7C-EA4A-4E82-B72D-C6222DF15C5D}" presName="rootText" presStyleLbl="node1" presStyleIdx="0" presStyleCnt="3"/>
      <dgm:spPr/>
      <dgm:t>
        <a:bodyPr/>
        <a:lstStyle/>
        <a:p>
          <a:endParaRPr lang="zh-CN" altLang="en-US"/>
        </a:p>
      </dgm:t>
    </dgm:pt>
    <dgm:pt modelId="{4A9BD2A4-AAF7-4999-9AF8-14A56209DC11}" type="pres">
      <dgm:prSet presAssocID="{A301EF7C-EA4A-4E82-B72D-C6222DF15C5D}" presName="rootConnector" presStyleLbl="node1" presStyleIdx="0" presStyleCnt="3"/>
      <dgm:spPr/>
      <dgm:t>
        <a:bodyPr/>
        <a:lstStyle/>
        <a:p>
          <a:endParaRPr lang="zh-CN" altLang="en-US"/>
        </a:p>
      </dgm:t>
    </dgm:pt>
    <dgm:pt modelId="{698D0750-6298-4D16-9808-5DCAC8264ECE}" type="pres">
      <dgm:prSet presAssocID="{A301EF7C-EA4A-4E82-B72D-C6222DF15C5D}" presName="childShape" presStyleCnt="0"/>
      <dgm:spPr/>
    </dgm:pt>
    <dgm:pt modelId="{840C84F7-78CF-4C2F-9675-4C129C41DA28}" type="pres">
      <dgm:prSet presAssocID="{98C71667-318A-4030-A2CB-4A06807E380B}" presName="root" presStyleCnt="0"/>
      <dgm:spPr/>
    </dgm:pt>
    <dgm:pt modelId="{EBBB54E8-73C2-4360-8A8F-85BD156C691A}" type="pres">
      <dgm:prSet presAssocID="{98C71667-318A-4030-A2CB-4A06807E380B}" presName="rootComposite" presStyleCnt="0"/>
      <dgm:spPr/>
    </dgm:pt>
    <dgm:pt modelId="{40CA2F8B-5750-42C8-BA46-C87F07D793E4}" type="pres">
      <dgm:prSet presAssocID="{98C71667-318A-4030-A2CB-4A06807E380B}" presName="rootText" presStyleLbl="node1" presStyleIdx="1" presStyleCnt="3"/>
      <dgm:spPr/>
      <dgm:t>
        <a:bodyPr/>
        <a:lstStyle/>
        <a:p>
          <a:endParaRPr lang="zh-CN" altLang="en-US"/>
        </a:p>
      </dgm:t>
    </dgm:pt>
    <dgm:pt modelId="{530138BC-444C-473D-8B52-12806285FADA}" type="pres">
      <dgm:prSet presAssocID="{98C71667-318A-4030-A2CB-4A06807E380B}" presName="rootConnector" presStyleLbl="node1" presStyleIdx="1" presStyleCnt="3"/>
      <dgm:spPr/>
      <dgm:t>
        <a:bodyPr/>
        <a:lstStyle/>
        <a:p>
          <a:endParaRPr lang="zh-CN" altLang="en-US"/>
        </a:p>
      </dgm:t>
    </dgm:pt>
    <dgm:pt modelId="{18A681A9-2F89-47B0-8CC6-B018C8DB4755}" type="pres">
      <dgm:prSet presAssocID="{98C71667-318A-4030-A2CB-4A06807E380B}" presName="childShape" presStyleCnt="0"/>
      <dgm:spPr/>
    </dgm:pt>
    <dgm:pt modelId="{023F8F44-75BF-4DBD-805C-78081828C348}" type="pres">
      <dgm:prSet presAssocID="{D827143C-FEEA-4753-BE24-9F14322FE4CC}" presName="Name13" presStyleLbl="parChTrans1D2" presStyleIdx="0" presStyleCnt="2"/>
      <dgm:spPr/>
      <dgm:t>
        <a:bodyPr/>
        <a:lstStyle/>
        <a:p>
          <a:endParaRPr lang="zh-CN" altLang="en-US"/>
        </a:p>
      </dgm:t>
    </dgm:pt>
    <dgm:pt modelId="{5BEA8163-D0CF-446E-BDDA-9424097B49DF}" type="pres">
      <dgm:prSet presAssocID="{2285785C-35BB-4CC3-8DFC-75903B4AD144}" presName="childText" presStyleLbl="bgAcc1" presStyleIdx="0" presStyleCnt="2" custScaleX="111422" custScaleY="1151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A5F2F9-8D5A-45A6-AD5E-556C934CD3E0}" type="pres">
      <dgm:prSet presAssocID="{ECFC5CD6-4FE4-46F5-AABA-E258187E11E1}" presName="root" presStyleCnt="0"/>
      <dgm:spPr/>
    </dgm:pt>
    <dgm:pt modelId="{E3D1FAFE-D779-4A8C-8910-B655D47689C2}" type="pres">
      <dgm:prSet presAssocID="{ECFC5CD6-4FE4-46F5-AABA-E258187E11E1}" presName="rootComposite" presStyleCnt="0"/>
      <dgm:spPr/>
    </dgm:pt>
    <dgm:pt modelId="{E55782A8-4411-447D-A451-B71A65B3BF70}" type="pres">
      <dgm:prSet presAssocID="{ECFC5CD6-4FE4-46F5-AABA-E258187E11E1}" presName="rootText" presStyleLbl="node1" presStyleIdx="2" presStyleCnt="3"/>
      <dgm:spPr/>
      <dgm:t>
        <a:bodyPr/>
        <a:lstStyle/>
        <a:p>
          <a:endParaRPr lang="zh-CN" altLang="en-US"/>
        </a:p>
      </dgm:t>
    </dgm:pt>
    <dgm:pt modelId="{234A266E-BD98-4476-A0F8-62685995752C}" type="pres">
      <dgm:prSet presAssocID="{ECFC5CD6-4FE4-46F5-AABA-E258187E11E1}" presName="rootConnector" presStyleLbl="node1" presStyleIdx="2" presStyleCnt="3"/>
      <dgm:spPr/>
      <dgm:t>
        <a:bodyPr/>
        <a:lstStyle/>
        <a:p>
          <a:endParaRPr lang="zh-CN" altLang="en-US"/>
        </a:p>
      </dgm:t>
    </dgm:pt>
    <dgm:pt modelId="{4A81424F-7A0C-4A9D-95BF-15D3F42CD9FB}" type="pres">
      <dgm:prSet presAssocID="{ECFC5CD6-4FE4-46F5-AABA-E258187E11E1}" presName="childShape" presStyleCnt="0"/>
      <dgm:spPr/>
    </dgm:pt>
    <dgm:pt modelId="{6F84A0CF-DE3F-40B2-B38C-D6071C792A27}" type="pres">
      <dgm:prSet presAssocID="{C1F13289-8B88-4E8F-BE1A-0E81B5C200D6}" presName="Name13" presStyleLbl="parChTrans1D2" presStyleIdx="1" presStyleCnt="2"/>
      <dgm:spPr/>
      <dgm:t>
        <a:bodyPr/>
        <a:lstStyle/>
        <a:p>
          <a:endParaRPr lang="zh-CN" altLang="en-US"/>
        </a:p>
      </dgm:t>
    </dgm:pt>
    <dgm:pt modelId="{2EB001B4-83D6-428C-A341-136C48296C15}" type="pres">
      <dgm:prSet presAssocID="{E4394419-31CE-49A8-8D30-2946AB1990C0}" presName="childText" presStyleLbl="bgAcc1" presStyleIdx="1" presStyleCnt="2" custScaleX="107165" custScaleY="1169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CE59746-3CFA-407B-A07F-8EEE5FEEDF27}" type="presOf" srcId="{ECFC5CD6-4FE4-46F5-AABA-E258187E11E1}" destId="{E55782A8-4411-447D-A451-B71A65B3BF70}" srcOrd="0" destOrd="0" presId="urn:microsoft.com/office/officeart/2005/8/layout/hierarchy3"/>
    <dgm:cxn modelId="{32B004B1-5145-4160-B5B6-51D55E493010}" srcId="{E51E9AE7-8E11-44C6-92E2-EA9CA70D0C09}" destId="{A301EF7C-EA4A-4E82-B72D-C6222DF15C5D}" srcOrd="0" destOrd="0" parTransId="{9430ECF6-C528-4E13-B2FC-DF8BCB76D022}" sibTransId="{D666B016-0383-4A7D-A185-E564076465D3}"/>
    <dgm:cxn modelId="{B29CCCB1-6314-4858-B028-8A47D5792C4A}" type="presOf" srcId="{D827143C-FEEA-4753-BE24-9F14322FE4CC}" destId="{023F8F44-75BF-4DBD-805C-78081828C348}" srcOrd="0" destOrd="0" presId="urn:microsoft.com/office/officeart/2005/8/layout/hierarchy3"/>
    <dgm:cxn modelId="{1689BB84-78C4-42AA-B450-70B76DA7184E}" type="presOf" srcId="{C1F13289-8B88-4E8F-BE1A-0E81B5C200D6}" destId="{6F84A0CF-DE3F-40B2-B38C-D6071C792A27}" srcOrd="0" destOrd="0" presId="urn:microsoft.com/office/officeart/2005/8/layout/hierarchy3"/>
    <dgm:cxn modelId="{166305DF-103F-4E9E-812D-A9517D1F4FB2}" type="presOf" srcId="{2285785C-35BB-4CC3-8DFC-75903B4AD144}" destId="{5BEA8163-D0CF-446E-BDDA-9424097B49DF}" srcOrd="0" destOrd="0" presId="urn:microsoft.com/office/officeart/2005/8/layout/hierarchy3"/>
    <dgm:cxn modelId="{445E5BE2-1892-4A3D-AB8E-B1F1C62CC9DF}" type="presOf" srcId="{E51E9AE7-8E11-44C6-92E2-EA9CA70D0C09}" destId="{12F58DF4-8C36-4225-98EB-65BBE33A6887}" srcOrd="0" destOrd="0" presId="urn:microsoft.com/office/officeart/2005/8/layout/hierarchy3"/>
    <dgm:cxn modelId="{84E377E0-9557-4579-95AA-00D28AF7EECE}" srcId="{E51E9AE7-8E11-44C6-92E2-EA9CA70D0C09}" destId="{ECFC5CD6-4FE4-46F5-AABA-E258187E11E1}" srcOrd="2" destOrd="0" parTransId="{F012066A-B2AB-4784-8E86-747E3AEB41F1}" sibTransId="{BBAB501A-7A63-465F-BE14-F8A8F442C29D}"/>
    <dgm:cxn modelId="{BDC55FF2-B82C-46BA-8811-1D30E92BFBAF}" type="presOf" srcId="{ECFC5CD6-4FE4-46F5-AABA-E258187E11E1}" destId="{234A266E-BD98-4476-A0F8-62685995752C}" srcOrd="1" destOrd="0" presId="urn:microsoft.com/office/officeart/2005/8/layout/hierarchy3"/>
    <dgm:cxn modelId="{B3B6CD62-DCD5-4374-96E2-140F28874B85}" type="presOf" srcId="{A301EF7C-EA4A-4E82-B72D-C6222DF15C5D}" destId="{222322D8-669C-4D3C-96CB-2D75879C4234}" srcOrd="0" destOrd="0" presId="urn:microsoft.com/office/officeart/2005/8/layout/hierarchy3"/>
    <dgm:cxn modelId="{C5696E94-AB28-44AD-8A42-934D0522B735}" type="presOf" srcId="{98C71667-318A-4030-A2CB-4A06807E380B}" destId="{530138BC-444C-473D-8B52-12806285FADA}" srcOrd="1" destOrd="0" presId="urn:microsoft.com/office/officeart/2005/8/layout/hierarchy3"/>
    <dgm:cxn modelId="{F8D5197E-9909-49AA-B6AC-62BFC2746848}" srcId="{E51E9AE7-8E11-44C6-92E2-EA9CA70D0C09}" destId="{98C71667-318A-4030-A2CB-4A06807E380B}" srcOrd="1" destOrd="0" parTransId="{F3D1390C-CF1E-43D3-8C6C-F3E80B045DA5}" sibTransId="{0C5C08A0-111D-41A0-A837-C4FA2F38B917}"/>
    <dgm:cxn modelId="{DCB0BF28-0321-4F2B-81B6-AA97F392A5D3}" srcId="{98C71667-318A-4030-A2CB-4A06807E380B}" destId="{2285785C-35BB-4CC3-8DFC-75903B4AD144}" srcOrd="0" destOrd="0" parTransId="{D827143C-FEEA-4753-BE24-9F14322FE4CC}" sibTransId="{8174086F-F7CB-4F88-B790-6DDDC8EB4436}"/>
    <dgm:cxn modelId="{162DA968-619C-40D7-9070-0AE0FBBAEAE1}" type="presOf" srcId="{98C71667-318A-4030-A2CB-4A06807E380B}" destId="{40CA2F8B-5750-42C8-BA46-C87F07D793E4}" srcOrd="0" destOrd="0" presId="urn:microsoft.com/office/officeart/2005/8/layout/hierarchy3"/>
    <dgm:cxn modelId="{A049A63B-6614-4C19-8118-CA7598A44B9B}" type="presOf" srcId="{E4394419-31CE-49A8-8D30-2946AB1990C0}" destId="{2EB001B4-83D6-428C-A341-136C48296C15}" srcOrd="0" destOrd="0" presId="urn:microsoft.com/office/officeart/2005/8/layout/hierarchy3"/>
    <dgm:cxn modelId="{139D3C71-9C6E-43B7-B755-F9BDD17A320B}" srcId="{ECFC5CD6-4FE4-46F5-AABA-E258187E11E1}" destId="{E4394419-31CE-49A8-8D30-2946AB1990C0}" srcOrd="0" destOrd="0" parTransId="{C1F13289-8B88-4E8F-BE1A-0E81B5C200D6}" sibTransId="{C72AB70D-54CD-48EA-B94C-1A10361500BF}"/>
    <dgm:cxn modelId="{57929238-FF0D-40F0-BF41-937CD1C09D2C}" type="presOf" srcId="{A301EF7C-EA4A-4E82-B72D-C6222DF15C5D}" destId="{4A9BD2A4-AAF7-4999-9AF8-14A56209DC11}" srcOrd="1" destOrd="0" presId="urn:microsoft.com/office/officeart/2005/8/layout/hierarchy3"/>
    <dgm:cxn modelId="{04D8B219-4858-40EC-9306-D4CAC163D915}" type="presParOf" srcId="{12F58DF4-8C36-4225-98EB-65BBE33A6887}" destId="{9C0DD7A5-85AA-4BAF-9099-7D82F7D4D1B6}" srcOrd="0" destOrd="0" presId="urn:microsoft.com/office/officeart/2005/8/layout/hierarchy3"/>
    <dgm:cxn modelId="{E3A13400-0157-4400-9882-95FD0551CEC0}" type="presParOf" srcId="{9C0DD7A5-85AA-4BAF-9099-7D82F7D4D1B6}" destId="{7D081303-CEE3-4978-A501-32E4DEC42744}" srcOrd="0" destOrd="0" presId="urn:microsoft.com/office/officeart/2005/8/layout/hierarchy3"/>
    <dgm:cxn modelId="{46872C63-483D-453A-A8EB-1515D24733EF}" type="presParOf" srcId="{7D081303-CEE3-4978-A501-32E4DEC42744}" destId="{222322D8-669C-4D3C-96CB-2D75879C4234}" srcOrd="0" destOrd="0" presId="urn:microsoft.com/office/officeart/2005/8/layout/hierarchy3"/>
    <dgm:cxn modelId="{E50AAA11-84C8-496A-A70E-0CDFD1B4EAC8}" type="presParOf" srcId="{7D081303-CEE3-4978-A501-32E4DEC42744}" destId="{4A9BD2A4-AAF7-4999-9AF8-14A56209DC11}" srcOrd="1" destOrd="0" presId="urn:microsoft.com/office/officeart/2005/8/layout/hierarchy3"/>
    <dgm:cxn modelId="{D12E00A1-4C5B-42E4-96E9-F7F5E01FCA6D}" type="presParOf" srcId="{9C0DD7A5-85AA-4BAF-9099-7D82F7D4D1B6}" destId="{698D0750-6298-4D16-9808-5DCAC8264ECE}" srcOrd="1" destOrd="0" presId="urn:microsoft.com/office/officeart/2005/8/layout/hierarchy3"/>
    <dgm:cxn modelId="{153B4C03-14C4-4736-8AE7-04B76065C578}" type="presParOf" srcId="{12F58DF4-8C36-4225-98EB-65BBE33A6887}" destId="{840C84F7-78CF-4C2F-9675-4C129C41DA28}" srcOrd="1" destOrd="0" presId="urn:microsoft.com/office/officeart/2005/8/layout/hierarchy3"/>
    <dgm:cxn modelId="{8141DE50-2A07-485A-89A5-5C2D4DD53871}" type="presParOf" srcId="{840C84F7-78CF-4C2F-9675-4C129C41DA28}" destId="{EBBB54E8-73C2-4360-8A8F-85BD156C691A}" srcOrd="0" destOrd="0" presId="urn:microsoft.com/office/officeart/2005/8/layout/hierarchy3"/>
    <dgm:cxn modelId="{6FC3F7D5-EE99-41FC-9F73-91DA4E042421}" type="presParOf" srcId="{EBBB54E8-73C2-4360-8A8F-85BD156C691A}" destId="{40CA2F8B-5750-42C8-BA46-C87F07D793E4}" srcOrd="0" destOrd="0" presId="urn:microsoft.com/office/officeart/2005/8/layout/hierarchy3"/>
    <dgm:cxn modelId="{AD901F0E-8AF2-4081-992F-B53002714454}" type="presParOf" srcId="{EBBB54E8-73C2-4360-8A8F-85BD156C691A}" destId="{530138BC-444C-473D-8B52-12806285FADA}" srcOrd="1" destOrd="0" presId="urn:microsoft.com/office/officeart/2005/8/layout/hierarchy3"/>
    <dgm:cxn modelId="{50588207-42E9-485C-BBC3-B93A46A82B16}" type="presParOf" srcId="{840C84F7-78CF-4C2F-9675-4C129C41DA28}" destId="{18A681A9-2F89-47B0-8CC6-B018C8DB4755}" srcOrd="1" destOrd="0" presId="urn:microsoft.com/office/officeart/2005/8/layout/hierarchy3"/>
    <dgm:cxn modelId="{94FA6C92-54D2-4677-9325-61BA9071FFA3}" type="presParOf" srcId="{18A681A9-2F89-47B0-8CC6-B018C8DB4755}" destId="{023F8F44-75BF-4DBD-805C-78081828C348}" srcOrd="0" destOrd="0" presId="urn:microsoft.com/office/officeart/2005/8/layout/hierarchy3"/>
    <dgm:cxn modelId="{E0C7FCF6-FEA6-4837-A4BB-5B260E52880D}" type="presParOf" srcId="{18A681A9-2F89-47B0-8CC6-B018C8DB4755}" destId="{5BEA8163-D0CF-446E-BDDA-9424097B49DF}" srcOrd="1" destOrd="0" presId="urn:microsoft.com/office/officeart/2005/8/layout/hierarchy3"/>
    <dgm:cxn modelId="{D6597A9A-2E9B-4E7B-AC4A-CB1CB4D76889}" type="presParOf" srcId="{12F58DF4-8C36-4225-98EB-65BBE33A6887}" destId="{12A5F2F9-8D5A-45A6-AD5E-556C934CD3E0}" srcOrd="2" destOrd="0" presId="urn:microsoft.com/office/officeart/2005/8/layout/hierarchy3"/>
    <dgm:cxn modelId="{EC705CE9-686B-4DA9-87E3-F2BB72C4FE12}" type="presParOf" srcId="{12A5F2F9-8D5A-45A6-AD5E-556C934CD3E0}" destId="{E3D1FAFE-D779-4A8C-8910-B655D47689C2}" srcOrd="0" destOrd="0" presId="urn:microsoft.com/office/officeart/2005/8/layout/hierarchy3"/>
    <dgm:cxn modelId="{993A150A-F81F-474D-848F-189A497F6AA8}" type="presParOf" srcId="{E3D1FAFE-D779-4A8C-8910-B655D47689C2}" destId="{E55782A8-4411-447D-A451-B71A65B3BF70}" srcOrd="0" destOrd="0" presId="urn:microsoft.com/office/officeart/2005/8/layout/hierarchy3"/>
    <dgm:cxn modelId="{B250A3EA-0BAE-4073-97F9-6FB579AD335F}" type="presParOf" srcId="{E3D1FAFE-D779-4A8C-8910-B655D47689C2}" destId="{234A266E-BD98-4476-A0F8-62685995752C}" srcOrd="1" destOrd="0" presId="urn:microsoft.com/office/officeart/2005/8/layout/hierarchy3"/>
    <dgm:cxn modelId="{664CC408-7672-4074-9CD8-37299ADCF29D}" type="presParOf" srcId="{12A5F2F9-8D5A-45A6-AD5E-556C934CD3E0}" destId="{4A81424F-7A0C-4A9D-95BF-15D3F42CD9FB}" srcOrd="1" destOrd="0" presId="urn:microsoft.com/office/officeart/2005/8/layout/hierarchy3"/>
    <dgm:cxn modelId="{B22F8A6B-830F-4563-8F6E-9BE6701E3E74}" type="presParOf" srcId="{4A81424F-7A0C-4A9D-95BF-15D3F42CD9FB}" destId="{6F84A0CF-DE3F-40B2-B38C-D6071C792A27}" srcOrd="0" destOrd="0" presId="urn:microsoft.com/office/officeart/2005/8/layout/hierarchy3"/>
    <dgm:cxn modelId="{8943E566-0D0F-4537-BC35-4FBB304A4180}" type="presParOf" srcId="{4A81424F-7A0C-4A9D-95BF-15D3F42CD9FB}" destId="{2EB001B4-83D6-428C-A341-136C48296C1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239FA2-9A37-4FC1-90A1-F333CC946D1C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82CCE4-E4D3-4EC9-8069-22D6132D3A59}">
      <dgm:prSet/>
      <dgm:spPr/>
      <dgm:t>
        <a:bodyPr/>
        <a:lstStyle/>
        <a:p>
          <a:pPr algn="l" rtl="0"/>
          <a:r>
            <a:rPr 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，一个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包含一个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Change-Id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，这个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Id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就是通过我们拉取代码库的时候所拷贝的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hooks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hooks/commit-</a:t>
          </a:r>
          <a:r>
            <a:rPr lang="en-US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msg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）自动生成的，包含一个或多个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Patch Set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，以及诸如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Owner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Project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Target branch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Comments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等信息。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4BD2CD-07FB-43CD-A142-231B04F0A224}" type="parTrans" cxnId="{367BBAA1-DE34-4B45-BE6C-D43420249998}">
      <dgm:prSet/>
      <dgm:spPr/>
      <dgm:t>
        <a:bodyPr/>
        <a:lstStyle/>
        <a:p>
          <a:endParaRPr lang="zh-CN" altLang="en-US"/>
        </a:p>
      </dgm:t>
    </dgm:pt>
    <dgm:pt modelId="{C798A4F3-90B9-4BEB-A7FC-B9D42C20380E}" type="sibTrans" cxnId="{367BBAA1-DE34-4B45-BE6C-D43420249998}">
      <dgm:prSet/>
      <dgm:spPr/>
      <dgm:t>
        <a:bodyPr/>
        <a:lstStyle/>
        <a:p>
          <a:endParaRPr lang="zh-CN" altLang="en-US"/>
        </a:p>
      </dgm:t>
    </dgm:pt>
    <dgm:pt modelId="{597257A7-F30A-4827-B1C3-71D10D24261A}">
      <dgm:prSet/>
      <dgm:spPr/>
      <dgm:t>
        <a:bodyPr/>
        <a:lstStyle/>
        <a:p>
          <a:pPr algn="l" rtl="0"/>
          <a:r>
            <a:rPr 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Patch Set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，一个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Patch Set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就是一次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会将其生成一个暂存。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中的每提交一个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Patch Set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表示这个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的一个新的版本，自动覆盖前一个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Patch Set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 默认情况下，仅最后一个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Patch Set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是有意义的。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Code Review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通过时，也仅仅是最后一个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Patch Set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会合并到指定的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branch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中。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547894-BAC5-4537-AED3-CB779A9414C9}" type="parTrans" cxnId="{49C20C7A-C99D-4F71-B6FE-8823D384EE33}">
      <dgm:prSet/>
      <dgm:spPr/>
      <dgm:t>
        <a:bodyPr/>
        <a:lstStyle/>
        <a:p>
          <a:endParaRPr lang="zh-CN" altLang="en-US"/>
        </a:p>
      </dgm:t>
    </dgm:pt>
    <dgm:pt modelId="{B2CBD126-A3E4-43BB-A21E-4CCEE9241957}" type="sibTrans" cxnId="{49C20C7A-C99D-4F71-B6FE-8823D384EE33}">
      <dgm:prSet/>
      <dgm:spPr/>
      <dgm:t>
        <a:bodyPr/>
        <a:lstStyle/>
        <a:p>
          <a:endParaRPr lang="zh-CN" altLang="en-US"/>
        </a:p>
      </dgm:t>
    </dgm:pt>
    <dgm:pt modelId="{129FBBC5-FA9D-456B-8B2F-ABC932DB7F86}">
      <dgm:prSet/>
      <dgm:spPr/>
      <dgm:t>
        <a:bodyPr/>
        <a:lstStyle/>
        <a:p>
          <a:pPr algn="l" rtl="0"/>
          <a:r>
            <a:rPr 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Change-Id</a:t>
          </a:r>
          <a:r>
            <a:rPr 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Change-Id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是一串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SHA-1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字符串，由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commit-</a:t>
          </a:r>
          <a:r>
            <a:rPr lang="en-US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msg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生成，每个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change-Id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是唯一的。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B63DEF-3354-45B3-9D60-5E19BAD6402D}" type="sibTrans" cxnId="{A8CB862D-01A2-4853-8957-D135DB9D69ED}">
      <dgm:prSet/>
      <dgm:spPr/>
      <dgm:t>
        <a:bodyPr/>
        <a:lstStyle/>
        <a:p>
          <a:endParaRPr lang="zh-CN" altLang="en-US"/>
        </a:p>
      </dgm:t>
    </dgm:pt>
    <dgm:pt modelId="{F5EC659B-0FE9-4D45-8F79-D8C8A4917FB8}" type="parTrans" cxnId="{A8CB862D-01A2-4853-8957-D135DB9D69ED}">
      <dgm:prSet/>
      <dgm:spPr/>
      <dgm:t>
        <a:bodyPr/>
        <a:lstStyle/>
        <a:p>
          <a:endParaRPr lang="zh-CN" altLang="en-US"/>
        </a:p>
      </dgm:t>
    </dgm:pt>
    <dgm:pt modelId="{F0F60520-83C2-44DF-956A-275B5CF4487D}" type="pres">
      <dgm:prSet presAssocID="{9C239FA2-9A37-4FC1-90A1-F333CC946D1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A509BE-0CD9-4354-AA96-86FFF466DFD1}" type="pres">
      <dgm:prSet presAssocID="{7382CCE4-E4D3-4EC9-8069-22D6132D3A59}" presName="circle1" presStyleLbl="node1" presStyleIdx="0" presStyleCnt="3"/>
      <dgm:spPr/>
    </dgm:pt>
    <dgm:pt modelId="{8710B3D2-02DC-4587-AD3B-B642F6BB0870}" type="pres">
      <dgm:prSet presAssocID="{7382CCE4-E4D3-4EC9-8069-22D6132D3A59}" presName="space" presStyleCnt="0"/>
      <dgm:spPr/>
    </dgm:pt>
    <dgm:pt modelId="{276A6E01-3645-47A2-94DB-FDE885D900EC}" type="pres">
      <dgm:prSet presAssocID="{7382CCE4-E4D3-4EC9-8069-22D6132D3A59}" presName="rect1" presStyleLbl="alignAcc1" presStyleIdx="0" presStyleCnt="3"/>
      <dgm:spPr/>
      <dgm:t>
        <a:bodyPr/>
        <a:lstStyle/>
        <a:p>
          <a:endParaRPr lang="zh-CN" altLang="en-US"/>
        </a:p>
      </dgm:t>
    </dgm:pt>
    <dgm:pt modelId="{944DECC7-196E-46E8-9009-44844DD4FB7A}" type="pres">
      <dgm:prSet presAssocID="{129FBBC5-FA9D-456B-8B2F-ABC932DB7F86}" presName="vertSpace2" presStyleLbl="node1" presStyleIdx="0" presStyleCnt="3"/>
      <dgm:spPr/>
    </dgm:pt>
    <dgm:pt modelId="{0AB5AC61-5E7B-4345-8E5B-D34FBFB45D6D}" type="pres">
      <dgm:prSet presAssocID="{129FBBC5-FA9D-456B-8B2F-ABC932DB7F86}" presName="circle2" presStyleLbl="node1" presStyleIdx="1" presStyleCnt="3"/>
      <dgm:spPr/>
    </dgm:pt>
    <dgm:pt modelId="{07FD37BD-3BEA-41C6-9DD6-4550F317CF5E}" type="pres">
      <dgm:prSet presAssocID="{129FBBC5-FA9D-456B-8B2F-ABC932DB7F86}" presName="rect2" presStyleLbl="alignAcc1" presStyleIdx="1" presStyleCnt="3"/>
      <dgm:spPr/>
      <dgm:t>
        <a:bodyPr/>
        <a:lstStyle/>
        <a:p>
          <a:endParaRPr lang="zh-CN" altLang="en-US"/>
        </a:p>
      </dgm:t>
    </dgm:pt>
    <dgm:pt modelId="{ADFB37B6-D070-426F-B051-66466C618D6F}" type="pres">
      <dgm:prSet presAssocID="{597257A7-F30A-4827-B1C3-71D10D24261A}" presName="vertSpace3" presStyleLbl="node1" presStyleIdx="1" presStyleCnt="3"/>
      <dgm:spPr/>
    </dgm:pt>
    <dgm:pt modelId="{0B5F3325-94CD-4A23-8817-2C91E549E1A2}" type="pres">
      <dgm:prSet presAssocID="{597257A7-F30A-4827-B1C3-71D10D24261A}" presName="circle3" presStyleLbl="node1" presStyleIdx="2" presStyleCnt="3"/>
      <dgm:spPr/>
    </dgm:pt>
    <dgm:pt modelId="{408118A5-8940-4B18-92CD-33D6C05E37EE}" type="pres">
      <dgm:prSet presAssocID="{597257A7-F30A-4827-B1C3-71D10D24261A}" presName="rect3" presStyleLbl="alignAcc1" presStyleIdx="2" presStyleCnt="3"/>
      <dgm:spPr/>
      <dgm:t>
        <a:bodyPr/>
        <a:lstStyle/>
        <a:p>
          <a:endParaRPr lang="zh-CN" altLang="en-US"/>
        </a:p>
      </dgm:t>
    </dgm:pt>
    <dgm:pt modelId="{A79DA15F-ACFB-4152-801A-2292044D993E}" type="pres">
      <dgm:prSet presAssocID="{7382CCE4-E4D3-4EC9-8069-22D6132D3A59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186E7C-AF1D-4B1D-990F-D6BF809486A1}" type="pres">
      <dgm:prSet presAssocID="{129FBBC5-FA9D-456B-8B2F-ABC932DB7F86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6CEB07-BD86-40EA-B7D2-3E6CFB97FFB5}" type="pres">
      <dgm:prSet presAssocID="{597257A7-F30A-4827-B1C3-71D10D24261A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9D59B07-5787-446B-A398-E895060BC98D}" type="presOf" srcId="{7382CCE4-E4D3-4EC9-8069-22D6132D3A59}" destId="{A79DA15F-ACFB-4152-801A-2292044D993E}" srcOrd="1" destOrd="0" presId="urn:microsoft.com/office/officeart/2005/8/layout/target3"/>
    <dgm:cxn modelId="{DB358D1A-7373-4C53-AD6E-8C4F355172B4}" type="presOf" srcId="{129FBBC5-FA9D-456B-8B2F-ABC932DB7F86}" destId="{24186E7C-AF1D-4B1D-990F-D6BF809486A1}" srcOrd="1" destOrd="0" presId="urn:microsoft.com/office/officeart/2005/8/layout/target3"/>
    <dgm:cxn modelId="{A8CB862D-01A2-4853-8957-D135DB9D69ED}" srcId="{9C239FA2-9A37-4FC1-90A1-F333CC946D1C}" destId="{129FBBC5-FA9D-456B-8B2F-ABC932DB7F86}" srcOrd="1" destOrd="0" parTransId="{F5EC659B-0FE9-4D45-8F79-D8C8A4917FB8}" sibTransId="{DDB63DEF-3354-45B3-9D60-5E19BAD6402D}"/>
    <dgm:cxn modelId="{6BFB2C84-3B63-4AEF-AC17-55195931CC67}" type="presOf" srcId="{597257A7-F30A-4827-B1C3-71D10D24261A}" destId="{408118A5-8940-4B18-92CD-33D6C05E37EE}" srcOrd="0" destOrd="0" presId="urn:microsoft.com/office/officeart/2005/8/layout/target3"/>
    <dgm:cxn modelId="{367BBAA1-DE34-4B45-BE6C-D43420249998}" srcId="{9C239FA2-9A37-4FC1-90A1-F333CC946D1C}" destId="{7382CCE4-E4D3-4EC9-8069-22D6132D3A59}" srcOrd="0" destOrd="0" parTransId="{DF4BD2CD-07FB-43CD-A142-231B04F0A224}" sibTransId="{C798A4F3-90B9-4BEB-A7FC-B9D42C20380E}"/>
    <dgm:cxn modelId="{A2716AAE-F518-457B-9FBF-D4DD7CF051B4}" type="presOf" srcId="{9C239FA2-9A37-4FC1-90A1-F333CC946D1C}" destId="{F0F60520-83C2-44DF-956A-275B5CF4487D}" srcOrd="0" destOrd="0" presId="urn:microsoft.com/office/officeart/2005/8/layout/target3"/>
    <dgm:cxn modelId="{0079DEF4-6684-43AC-B2AA-C918FE7139B0}" type="presOf" srcId="{129FBBC5-FA9D-456B-8B2F-ABC932DB7F86}" destId="{07FD37BD-3BEA-41C6-9DD6-4550F317CF5E}" srcOrd="0" destOrd="0" presId="urn:microsoft.com/office/officeart/2005/8/layout/target3"/>
    <dgm:cxn modelId="{E1CBA895-8670-46A9-9C3B-1F15D07CC4DF}" type="presOf" srcId="{7382CCE4-E4D3-4EC9-8069-22D6132D3A59}" destId="{276A6E01-3645-47A2-94DB-FDE885D900EC}" srcOrd="0" destOrd="0" presId="urn:microsoft.com/office/officeart/2005/8/layout/target3"/>
    <dgm:cxn modelId="{683C9C21-D766-4172-9B22-AAC3C60533A5}" type="presOf" srcId="{597257A7-F30A-4827-B1C3-71D10D24261A}" destId="{E76CEB07-BD86-40EA-B7D2-3E6CFB97FFB5}" srcOrd="1" destOrd="0" presId="urn:microsoft.com/office/officeart/2005/8/layout/target3"/>
    <dgm:cxn modelId="{49C20C7A-C99D-4F71-B6FE-8823D384EE33}" srcId="{9C239FA2-9A37-4FC1-90A1-F333CC946D1C}" destId="{597257A7-F30A-4827-B1C3-71D10D24261A}" srcOrd="2" destOrd="0" parTransId="{8A547894-BAC5-4537-AED3-CB779A9414C9}" sibTransId="{B2CBD126-A3E4-43BB-A21E-4CCEE9241957}"/>
    <dgm:cxn modelId="{A6DAFB09-6FE2-459C-A7D2-F96342020D43}" type="presParOf" srcId="{F0F60520-83C2-44DF-956A-275B5CF4487D}" destId="{96A509BE-0CD9-4354-AA96-86FFF466DFD1}" srcOrd="0" destOrd="0" presId="urn:microsoft.com/office/officeart/2005/8/layout/target3"/>
    <dgm:cxn modelId="{75C839AB-98AC-4363-B289-27BA99F2B8E9}" type="presParOf" srcId="{F0F60520-83C2-44DF-956A-275B5CF4487D}" destId="{8710B3D2-02DC-4587-AD3B-B642F6BB0870}" srcOrd="1" destOrd="0" presId="urn:microsoft.com/office/officeart/2005/8/layout/target3"/>
    <dgm:cxn modelId="{481100A5-0138-4D3E-BF51-1ED2C785002E}" type="presParOf" srcId="{F0F60520-83C2-44DF-956A-275B5CF4487D}" destId="{276A6E01-3645-47A2-94DB-FDE885D900EC}" srcOrd="2" destOrd="0" presId="urn:microsoft.com/office/officeart/2005/8/layout/target3"/>
    <dgm:cxn modelId="{4ECFDE8D-9C6D-453B-BDFB-1926F4EE6186}" type="presParOf" srcId="{F0F60520-83C2-44DF-956A-275B5CF4487D}" destId="{944DECC7-196E-46E8-9009-44844DD4FB7A}" srcOrd="3" destOrd="0" presId="urn:microsoft.com/office/officeart/2005/8/layout/target3"/>
    <dgm:cxn modelId="{51096450-644B-4F01-A339-706886067B2B}" type="presParOf" srcId="{F0F60520-83C2-44DF-956A-275B5CF4487D}" destId="{0AB5AC61-5E7B-4345-8E5B-D34FBFB45D6D}" srcOrd="4" destOrd="0" presId="urn:microsoft.com/office/officeart/2005/8/layout/target3"/>
    <dgm:cxn modelId="{E2DA0E60-1514-496A-8357-6693152C7DB1}" type="presParOf" srcId="{F0F60520-83C2-44DF-956A-275B5CF4487D}" destId="{07FD37BD-3BEA-41C6-9DD6-4550F317CF5E}" srcOrd="5" destOrd="0" presId="urn:microsoft.com/office/officeart/2005/8/layout/target3"/>
    <dgm:cxn modelId="{1A4AC045-8D43-450E-B142-F0833F63CAC1}" type="presParOf" srcId="{F0F60520-83C2-44DF-956A-275B5CF4487D}" destId="{ADFB37B6-D070-426F-B051-66466C618D6F}" srcOrd="6" destOrd="0" presId="urn:microsoft.com/office/officeart/2005/8/layout/target3"/>
    <dgm:cxn modelId="{604BEDF9-382D-4C14-AD4D-CB176C4399B7}" type="presParOf" srcId="{F0F60520-83C2-44DF-956A-275B5CF4487D}" destId="{0B5F3325-94CD-4A23-8817-2C91E549E1A2}" srcOrd="7" destOrd="0" presId="urn:microsoft.com/office/officeart/2005/8/layout/target3"/>
    <dgm:cxn modelId="{40BA502C-BD37-4769-8B1B-366C45B98AC4}" type="presParOf" srcId="{F0F60520-83C2-44DF-956A-275B5CF4487D}" destId="{408118A5-8940-4B18-92CD-33D6C05E37EE}" srcOrd="8" destOrd="0" presId="urn:microsoft.com/office/officeart/2005/8/layout/target3"/>
    <dgm:cxn modelId="{EBCBE25D-D7BF-4376-B057-1AEE8A37E789}" type="presParOf" srcId="{F0F60520-83C2-44DF-956A-275B5CF4487D}" destId="{A79DA15F-ACFB-4152-801A-2292044D993E}" srcOrd="9" destOrd="0" presId="urn:microsoft.com/office/officeart/2005/8/layout/target3"/>
    <dgm:cxn modelId="{E88A8CC9-66F8-409A-BE8D-9796E275099A}" type="presParOf" srcId="{F0F60520-83C2-44DF-956A-275B5CF4487D}" destId="{24186E7C-AF1D-4B1D-990F-D6BF809486A1}" srcOrd="10" destOrd="0" presId="urn:microsoft.com/office/officeart/2005/8/layout/target3"/>
    <dgm:cxn modelId="{6CC17B15-4073-4AF4-A0FE-4331E0450E62}" type="presParOf" srcId="{F0F60520-83C2-44DF-956A-275B5CF4487D}" destId="{E76CEB07-BD86-40EA-B7D2-3E6CFB97FFB5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4597EC8-1CD3-47F8-96F2-8C1BB8EC0B2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8ECFF6B7-3F60-41D5-8CC7-D4FEBA90596E}">
      <dgm:prSet/>
      <dgm:spPr/>
      <dgm:t>
        <a:bodyPr/>
        <a:lstStyle/>
        <a:p>
          <a:pPr algn="l" rtl="0"/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Repo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Python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脚本写的调用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的一个命令行工具，用来下载管理多个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仓库。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B31D14-5AF1-4B0F-8C14-BA32B1AEF0BE}" type="parTrans" cxnId="{873F3EAE-3D2B-4BBB-84CD-C304A6809E5B}">
      <dgm:prSet/>
      <dgm:spPr/>
      <dgm:t>
        <a:bodyPr/>
        <a:lstStyle/>
        <a:p>
          <a:endParaRPr lang="zh-CN" altLang="en-US"/>
        </a:p>
      </dgm:t>
    </dgm:pt>
    <dgm:pt modelId="{D9D8C925-82BB-4629-A6A3-1B0A3132F5B4}" type="sibTrans" cxnId="{873F3EAE-3D2B-4BBB-84CD-C304A6809E5B}">
      <dgm:prSet/>
      <dgm:spPr/>
      <dgm:t>
        <a:bodyPr/>
        <a:lstStyle/>
        <a:p>
          <a:endParaRPr lang="zh-CN" altLang="en-US"/>
        </a:p>
      </dgm:t>
    </dgm:pt>
    <dgm:pt modelId="{502E8FD3-A04B-4525-9814-0F914FEF0B83}">
      <dgm:prSet/>
      <dgm:spPr/>
      <dgm:t>
        <a:bodyPr/>
        <a:lstStyle/>
        <a:p>
          <a:pPr algn="l" rtl="0"/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manifest.xml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配置文件用来管理多个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仓库。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AFB73-568E-419B-8CC9-1E64192C7D12}" type="parTrans" cxnId="{3349891C-E599-4B12-86C0-F7A494320A75}">
      <dgm:prSet/>
      <dgm:spPr/>
      <dgm:t>
        <a:bodyPr/>
        <a:lstStyle/>
        <a:p>
          <a:endParaRPr lang="zh-CN" altLang="en-US"/>
        </a:p>
      </dgm:t>
    </dgm:pt>
    <dgm:pt modelId="{5BA0D901-7B1B-4F8C-8FF1-573A6951B250}" type="sibTrans" cxnId="{3349891C-E599-4B12-86C0-F7A494320A75}">
      <dgm:prSet/>
      <dgm:spPr/>
      <dgm:t>
        <a:bodyPr/>
        <a:lstStyle/>
        <a:p>
          <a:endParaRPr lang="zh-CN" altLang="en-US" dirty="0"/>
        </a:p>
      </dgm:t>
    </dgm:pt>
    <dgm:pt modelId="{FC6C5263-2782-47C0-9E8A-92F676E88132}">
      <dgm:prSet/>
      <dgm:spPr/>
      <dgm:t>
        <a:bodyPr/>
        <a:lstStyle/>
        <a:p>
          <a:pPr algn="l"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如代码仓库是基于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Repo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的，请联系</a:t>
          </a:r>
          <a:r>
            <a:rPr lang="en-US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管理员获取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Repo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命令下载多个代码仓库。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085E32-C09C-4A19-85BB-B1EA9099E22F}" type="parTrans" cxnId="{9DCE7299-98F6-42FE-8E09-489B7344786A}">
      <dgm:prSet/>
      <dgm:spPr/>
      <dgm:t>
        <a:bodyPr/>
        <a:lstStyle/>
        <a:p>
          <a:endParaRPr lang="zh-CN" altLang="en-US"/>
        </a:p>
      </dgm:t>
    </dgm:pt>
    <dgm:pt modelId="{E849F604-621D-482B-A79B-3DCE57261EF1}" type="sibTrans" cxnId="{9DCE7299-98F6-42FE-8E09-489B7344786A}">
      <dgm:prSet/>
      <dgm:spPr/>
      <dgm:t>
        <a:bodyPr/>
        <a:lstStyle/>
        <a:p>
          <a:endParaRPr lang="zh-CN" altLang="en-US"/>
        </a:p>
      </dgm:t>
    </dgm:pt>
    <dgm:pt modelId="{1F8B16F0-0643-428E-9F59-875638D21093}" type="pres">
      <dgm:prSet presAssocID="{84597EC8-1CD3-47F8-96F2-8C1BB8EC0B2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86AFA5-9045-459C-9895-519DDC70B082}" type="pres">
      <dgm:prSet presAssocID="{8ECFF6B7-3F60-41D5-8CC7-D4FEBA90596E}" presName="node" presStyleLbl="node1" presStyleIdx="0" presStyleCnt="3" custLinFactNeighborY="1106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B4F888-157D-4386-AB7A-86B84D89C923}" type="pres">
      <dgm:prSet presAssocID="{D9D8C925-82BB-4629-A6A3-1B0A3132F5B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6F90CD57-A4A4-4B0F-8AE8-502E9DB62231}" type="pres">
      <dgm:prSet presAssocID="{D9D8C925-82BB-4629-A6A3-1B0A3132F5B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344B293-FDDE-4AFC-B8B0-D71766158BF1}" type="pres">
      <dgm:prSet presAssocID="{502E8FD3-A04B-4525-9814-0F914FEF0B83}" presName="node" presStyleLbl="node1" presStyleIdx="1" presStyleCnt="3" custLinFactNeighborY="1106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57FC25-51BC-4C03-A7EE-898C3495140B}" type="pres">
      <dgm:prSet presAssocID="{5BA0D901-7B1B-4F8C-8FF1-573A6951B250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EF3C8CF9-18AC-4AC7-9A0E-2BBF488340B5}" type="pres">
      <dgm:prSet presAssocID="{5BA0D901-7B1B-4F8C-8FF1-573A6951B250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1A9E4618-AC5F-4210-AD4C-306166910C0B}" type="pres">
      <dgm:prSet presAssocID="{FC6C5263-2782-47C0-9E8A-92F676E88132}" presName="node" presStyleLbl="node1" presStyleIdx="2" presStyleCnt="3" custLinFactNeighborY="1106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03C2BE1-6AF0-4044-B6D2-099FA964D5DE}" type="presOf" srcId="{502E8FD3-A04B-4525-9814-0F914FEF0B83}" destId="{2344B293-FDDE-4AFC-B8B0-D71766158BF1}" srcOrd="0" destOrd="0" presId="urn:microsoft.com/office/officeart/2005/8/layout/process1"/>
    <dgm:cxn modelId="{9DCE7299-98F6-42FE-8E09-489B7344786A}" srcId="{84597EC8-1CD3-47F8-96F2-8C1BB8EC0B22}" destId="{FC6C5263-2782-47C0-9E8A-92F676E88132}" srcOrd="2" destOrd="0" parTransId="{11085E32-C09C-4A19-85BB-B1EA9099E22F}" sibTransId="{E849F604-621D-482B-A79B-3DCE57261EF1}"/>
    <dgm:cxn modelId="{956C6E59-C19F-4ADB-884D-A9CBB3860B62}" type="presOf" srcId="{D9D8C925-82BB-4629-A6A3-1B0A3132F5B4}" destId="{6F90CD57-A4A4-4B0F-8AE8-502E9DB62231}" srcOrd="1" destOrd="0" presId="urn:microsoft.com/office/officeart/2005/8/layout/process1"/>
    <dgm:cxn modelId="{50F0E9A3-71C7-41FF-B6DE-E56ACD3DC045}" type="presOf" srcId="{D9D8C925-82BB-4629-A6A3-1B0A3132F5B4}" destId="{96B4F888-157D-4386-AB7A-86B84D89C923}" srcOrd="0" destOrd="0" presId="urn:microsoft.com/office/officeart/2005/8/layout/process1"/>
    <dgm:cxn modelId="{415930F1-12AF-4106-B4DE-C725F1F7456B}" type="presOf" srcId="{8ECFF6B7-3F60-41D5-8CC7-D4FEBA90596E}" destId="{D886AFA5-9045-459C-9895-519DDC70B082}" srcOrd="0" destOrd="0" presId="urn:microsoft.com/office/officeart/2005/8/layout/process1"/>
    <dgm:cxn modelId="{9472E3AF-2EBD-48E3-A494-5237F6582DDD}" type="presOf" srcId="{84597EC8-1CD3-47F8-96F2-8C1BB8EC0B22}" destId="{1F8B16F0-0643-428E-9F59-875638D21093}" srcOrd="0" destOrd="0" presId="urn:microsoft.com/office/officeart/2005/8/layout/process1"/>
    <dgm:cxn modelId="{3349891C-E599-4B12-86C0-F7A494320A75}" srcId="{84597EC8-1CD3-47F8-96F2-8C1BB8EC0B22}" destId="{502E8FD3-A04B-4525-9814-0F914FEF0B83}" srcOrd="1" destOrd="0" parTransId="{B86AFB73-568E-419B-8CC9-1E64192C7D12}" sibTransId="{5BA0D901-7B1B-4F8C-8FF1-573A6951B250}"/>
    <dgm:cxn modelId="{19F8F94C-18D9-468B-9AD1-508D4F45033E}" type="presOf" srcId="{5BA0D901-7B1B-4F8C-8FF1-573A6951B250}" destId="{EF3C8CF9-18AC-4AC7-9A0E-2BBF488340B5}" srcOrd="1" destOrd="0" presId="urn:microsoft.com/office/officeart/2005/8/layout/process1"/>
    <dgm:cxn modelId="{F3C4CB0E-D745-410A-AB17-24FEA66455CB}" type="presOf" srcId="{5BA0D901-7B1B-4F8C-8FF1-573A6951B250}" destId="{8057FC25-51BC-4C03-A7EE-898C3495140B}" srcOrd="0" destOrd="0" presId="urn:microsoft.com/office/officeart/2005/8/layout/process1"/>
    <dgm:cxn modelId="{CDA43286-B635-4E99-98C1-5C5C03067C02}" type="presOf" srcId="{FC6C5263-2782-47C0-9E8A-92F676E88132}" destId="{1A9E4618-AC5F-4210-AD4C-306166910C0B}" srcOrd="0" destOrd="0" presId="urn:microsoft.com/office/officeart/2005/8/layout/process1"/>
    <dgm:cxn modelId="{873F3EAE-3D2B-4BBB-84CD-C304A6809E5B}" srcId="{84597EC8-1CD3-47F8-96F2-8C1BB8EC0B22}" destId="{8ECFF6B7-3F60-41D5-8CC7-D4FEBA90596E}" srcOrd="0" destOrd="0" parTransId="{BDB31D14-5AF1-4B0F-8C14-BA32B1AEF0BE}" sibTransId="{D9D8C925-82BB-4629-A6A3-1B0A3132F5B4}"/>
    <dgm:cxn modelId="{8CF40ABC-A982-4AC7-B6A7-8939C88711D6}" type="presParOf" srcId="{1F8B16F0-0643-428E-9F59-875638D21093}" destId="{D886AFA5-9045-459C-9895-519DDC70B082}" srcOrd="0" destOrd="0" presId="urn:microsoft.com/office/officeart/2005/8/layout/process1"/>
    <dgm:cxn modelId="{FE7E42F3-0AD7-48EC-85FB-3F43950E5231}" type="presParOf" srcId="{1F8B16F0-0643-428E-9F59-875638D21093}" destId="{96B4F888-157D-4386-AB7A-86B84D89C923}" srcOrd="1" destOrd="0" presId="urn:microsoft.com/office/officeart/2005/8/layout/process1"/>
    <dgm:cxn modelId="{D35E196D-6A10-4276-AC99-F7EAD54C62A8}" type="presParOf" srcId="{96B4F888-157D-4386-AB7A-86B84D89C923}" destId="{6F90CD57-A4A4-4B0F-8AE8-502E9DB62231}" srcOrd="0" destOrd="0" presId="urn:microsoft.com/office/officeart/2005/8/layout/process1"/>
    <dgm:cxn modelId="{DAB55A4D-92B7-4557-9210-0372A46EBE89}" type="presParOf" srcId="{1F8B16F0-0643-428E-9F59-875638D21093}" destId="{2344B293-FDDE-4AFC-B8B0-D71766158BF1}" srcOrd="2" destOrd="0" presId="urn:microsoft.com/office/officeart/2005/8/layout/process1"/>
    <dgm:cxn modelId="{EC607295-06C6-4F5E-B18A-D3CCC82165A0}" type="presParOf" srcId="{1F8B16F0-0643-428E-9F59-875638D21093}" destId="{8057FC25-51BC-4C03-A7EE-898C3495140B}" srcOrd="3" destOrd="0" presId="urn:microsoft.com/office/officeart/2005/8/layout/process1"/>
    <dgm:cxn modelId="{D0386AFF-2981-4C01-B5B0-4DCFA23729B0}" type="presParOf" srcId="{8057FC25-51BC-4C03-A7EE-898C3495140B}" destId="{EF3C8CF9-18AC-4AC7-9A0E-2BBF488340B5}" srcOrd="0" destOrd="0" presId="urn:microsoft.com/office/officeart/2005/8/layout/process1"/>
    <dgm:cxn modelId="{6D829801-67D7-4D23-A048-12E3F268BFEA}" type="presParOf" srcId="{1F8B16F0-0643-428E-9F59-875638D21093}" destId="{1A9E4618-AC5F-4210-AD4C-306166910C0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86C07FC-D630-46E3-94B9-902D303AB8A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F0BD7F8-29C4-4EF3-90F2-8BCC4A6CBEFF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切换本地分支：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checkout &lt;branch name&gt;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9361DA-04E4-4CB2-B694-73B1FF6E9B56}" type="parTrans" cxnId="{D4658E9F-CA6B-4634-A546-831A0879082D}">
      <dgm:prSet/>
      <dgm:spPr/>
      <dgm:t>
        <a:bodyPr/>
        <a:lstStyle/>
        <a:p>
          <a:endParaRPr lang="zh-CN" altLang="en-US"/>
        </a:p>
      </dgm:t>
    </dgm:pt>
    <dgm:pt modelId="{316DE7E1-F3D3-4718-AFA2-BA0790446BCD}" type="sibTrans" cxnId="{D4658E9F-CA6B-4634-A546-831A0879082D}">
      <dgm:prSet/>
      <dgm:spPr/>
      <dgm:t>
        <a:bodyPr/>
        <a:lstStyle/>
        <a:p>
          <a:endParaRPr lang="zh-CN" altLang="en-US"/>
        </a:p>
      </dgm:t>
    </dgm:pt>
    <dgm:pt modelId="{6D3DBBF3-DDD4-4092-B8E7-32826295753E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更新远端分支代码到本地：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pull &lt;remote name&gt; &lt;branch name&gt;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4FBFC4-EA3A-4BEA-AEC7-F36B8399B50D}" type="parTrans" cxnId="{EE4B514D-7864-4EC4-851B-07A98C68C6C3}">
      <dgm:prSet/>
      <dgm:spPr/>
      <dgm:t>
        <a:bodyPr/>
        <a:lstStyle/>
        <a:p>
          <a:endParaRPr lang="zh-CN" altLang="en-US"/>
        </a:p>
      </dgm:t>
    </dgm:pt>
    <dgm:pt modelId="{A40F0812-F933-4F5D-AAA6-D71EA7AE9616}" type="sibTrans" cxnId="{EE4B514D-7864-4EC4-851B-07A98C68C6C3}">
      <dgm:prSet/>
      <dgm:spPr/>
      <dgm:t>
        <a:bodyPr/>
        <a:lstStyle/>
        <a:p>
          <a:endParaRPr lang="zh-CN" altLang="en-US"/>
        </a:p>
      </dgm:t>
    </dgm:pt>
    <dgm:pt modelId="{00FB28F6-5CBC-4D15-807F-3CE61158BF16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修改文件后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提交代码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add &lt;file name&gt; git commit &lt;file name&gt;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DF0D3A-7C62-4EA5-9D79-068B5EF2D706}" type="parTrans" cxnId="{BDF15AD2-7CDC-4CBC-BF5F-824DF5BBE85D}">
      <dgm:prSet/>
      <dgm:spPr/>
      <dgm:t>
        <a:bodyPr/>
        <a:lstStyle/>
        <a:p>
          <a:endParaRPr lang="zh-CN" altLang="en-US"/>
        </a:p>
      </dgm:t>
    </dgm:pt>
    <dgm:pt modelId="{24A5E85B-48F2-43A9-A87C-5D04B110EC65}" type="sibTrans" cxnId="{BDF15AD2-7CDC-4CBC-BF5F-824DF5BBE85D}">
      <dgm:prSet/>
      <dgm:spPr/>
      <dgm:t>
        <a:bodyPr/>
        <a:lstStyle/>
        <a:p>
          <a:endParaRPr lang="zh-CN" altLang="en-US"/>
        </a:p>
      </dgm:t>
    </dgm:pt>
    <dgm:pt modelId="{38BFA36B-7BF9-409F-BA40-0D6BD898941C}" type="pres">
      <dgm:prSet presAssocID="{586C07FC-D630-46E3-94B9-902D303AB8A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0A33081-CA38-433D-9E54-05426E01ADF6}" type="pres">
      <dgm:prSet presAssocID="{8F0BD7F8-29C4-4EF3-90F2-8BCC4A6CBEF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DD70FE-7105-43DA-8E3F-38E6DB1FAEAC}" type="pres">
      <dgm:prSet presAssocID="{316DE7E1-F3D3-4718-AFA2-BA0790446BCD}" presName="spacer" presStyleCnt="0"/>
      <dgm:spPr/>
    </dgm:pt>
    <dgm:pt modelId="{8D5AA428-05FC-4F12-9B8B-8C78B8245C17}" type="pres">
      <dgm:prSet presAssocID="{6D3DBBF3-DDD4-4092-B8E7-32826295753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94033C-62A6-46BF-A1D4-4BE8C81C9DA8}" type="pres">
      <dgm:prSet presAssocID="{A40F0812-F933-4F5D-AAA6-D71EA7AE9616}" presName="spacer" presStyleCnt="0"/>
      <dgm:spPr/>
    </dgm:pt>
    <dgm:pt modelId="{8E3E683C-E8A8-45CC-BEAD-8E1C253B0A1F}" type="pres">
      <dgm:prSet presAssocID="{00FB28F6-5CBC-4D15-807F-3CE61158BF1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94DE134-B820-41DF-8B72-7F3D47DE80E6}" type="presOf" srcId="{586C07FC-D630-46E3-94B9-902D303AB8A3}" destId="{38BFA36B-7BF9-409F-BA40-0D6BD898941C}" srcOrd="0" destOrd="0" presId="urn:microsoft.com/office/officeart/2005/8/layout/vList2"/>
    <dgm:cxn modelId="{D4658E9F-CA6B-4634-A546-831A0879082D}" srcId="{586C07FC-D630-46E3-94B9-902D303AB8A3}" destId="{8F0BD7F8-29C4-4EF3-90F2-8BCC4A6CBEFF}" srcOrd="0" destOrd="0" parTransId="{0C9361DA-04E4-4CB2-B694-73B1FF6E9B56}" sibTransId="{316DE7E1-F3D3-4718-AFA2-BA0790446BCD}"/>
    <dgm:cxn modelId="{D2EDED57-902F-45B3-9614-621D6C4F259C}" type="presOf" srcId="{00FB28F6-5CBC-4D15-807F-3CE61158BF16}" destId="{8E3E683C-E8A8-45CC-BEAD-8E1C253B0A1F}" srcOrd="0" destOrd="0" presId="urn:microsoft.com/office/officeart/2005/8/layout/vList2"/>
    <dgm:cxn modelId="{3E56D028-C05D-4018-94D8-8785541FDA1C}" type="presOf" srcId="{8F0BD7F8-29C4-4EF3-90F2-8BCC4A6CBEFF}" destId="{E0A33081-CA38-433D-9E54-05426E01ADF6}" srcOrd="0" destOrd="0" presId="urn:microsoft.com/office/officeart/2005/8/layout/vList2"/>
    <dgm:cxn modelId="{EE4B514D-7864-4EC4-851B-07A98C68C6C3}" srcId="{586C07FC-D630-46E3-94B9-902D303AB8A3}" destId="{6D3DBBF3-DDD4-4092-B8E7-32826295753E}" srcOrd="1" destOrd="0" parTransId="{9D4FBFC4-EA3A-4BEA-AEC7-F36B8399B50D}" sibTransId="{A40F0812-F933-4F5D-AAA6-D71EA7AE9616}"/>
    <dgm:cxn modelId="{E2324CC8-2708-4EC9-A70D-DA74F2C21725}" type="presOf" srcId="{6D3DBBF3-DDD4-4092-B8E7-32826295753E}" destId="{8D5AA428-05FC-4F12-9B8B-8C78B8245C17}" srcOrd="0" destOrd="0" presId="urn:microsoft.com/office/officeart/2005/8/layout/vList2"/>
    <dgm:cxn modelId="{BDF15AD2-7CDC-4CBC-BF5F-824DF5BBE85D}" srcId="{586C07FC-D630-46E3-94B9-902D303AB8A3}" destId="{00FB28F6-5CBC-4D15-807F-3CE61158BF16}" srcOrd="2" destOrd="0" parTransId="{4EDF0D3A-7C62-4EA5-9D79-068B5EF2D706}" sibTransId="{24A5E85B-48F2-43A9-A87C-5D04B110EC65}"/>
    <dgm:cxn modelId="{23888A97-950C-4240-B8C0-AB02706F1D19}" type="presParOf" srcId="{38BFA36B-7BF9-409F-BA40-0D6BD898941C}" destId="{E0A33081-CA38-433D-9E54-05426E01ADF6}" srcOrd="0" destOrd="0" presId="urn:microsoft.com/office/officeart/2005/8/layout/vList2"/>
    <dgm:cxn modelId="{CF02F434-149A-454E-8BD0-B43543B35CA4}" type="presParOf" srcId="{38BFA36B-7BF9-409F-BA40-0D6BD898941C}" destId="{8BDD70FE-7105-43DA-8E3F-38E6DB1FAEAC}" srcOrd="1" destOrd="0" presId="urn:microsoft.com/office/officeart/2005/8/layout/vList2"/>
    <dgm:cxn modelId="{E502E174-CBCE-48E8-B220-6720DF904C14}" type="presParOf" srcId="{38BFA36B-7BF9-409F-BA40-0D6BD898941C}" destId="{8D5AA428-05FC-4F12-9B8B-8C78B8245C17}" srcOrd="2" destOrd="0" presId="urn:microsoft.com/office/officeart/2005/8/layout/vList2"/>
    <dgm:cxn modelId="{82835F3C-2C58-4B8E-BBA6-8E6BA1AB3B3A}" type="presParOf" srcId="{38BFA36B-7BF9-409F-BA40-0D6BD898941C}" destId="{3E94033C-62A6-46BF-A1D4-4BE8C81C9DA8}" srcOrd="3" destOrd="0" presId="urn:microsoft.com/office/officeart/2005/8/layout/vList2"/>
    <dgm:cxn modelId="{D319979F-7204-4035-8C65-356085494C3A}" type="presParOf" srcId="{38BFA36B-7BF9-409F-BA40-0D6BD898941C}" destId="{8E3E683C-E8A8-45CC-BEAD-8E1C253B0A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C2D33E6-FCDF-4518-B3C9-0B5F44CF7400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32A8FD0-1F06-487C-80DC-F473AF263E0D}">
      <dgm:prSet/>
      <dgm:spPr/>
      <dgm:t>
        <a:bodyPr/>
        <a:lstStyle/>
        <a:p>
          <a:pPr algn="l"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推送请求到</a:t>
          </a:r>
          <a:r>
            <a:rPr lang="en-US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审核暂存区，</a:t>
          </a:r>
          <a:r>
            <a:rPr lang="en-US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git push &lt;remote name&gt; </a:t>
          </a:r>
          <a:r>
            <a:rPr lang="en-US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HEAD:refs</a:t>
          </a:r>
          <a:r>
            <a:rPr lang="en-US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/for/&lt;branch name&gt;</a:t>
          </a:r>
        </a:p>
        <a:p>
          <a:pPr algn="l"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或者使用</a:t>
          </a:r>
          <a:r>
            <a:rPr lang="en-US" altLang="zh-CN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review -</a:t>
          </a:r>
          <a:r>
            <a:rPr lang="en-US" altLang="zh-CN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</a:t>
          </a:r>
          <a:r>
            <a: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&lt;branch name&gt;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命令。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190F00-4237-4972-AD45-2457622CC877}" type="parTrans" cxnId="{809866B9-C081-47AD-8934-419B7C0DF936}">
      <dgm:prSet/>
      <dgm:spPr/>
      <dgm:t>
        <a:bodyPr/>
        <a:lstStyle/>
        <a:p>
          <a:endParaRPr lang="zh-CN" altLang="en-US"/>
        </a:p>
      </dgm:t>
    </dgm:pt>
    <dgm:pt modelId="{5FDE682F-4D65-4A69-A4F2-E5957C292940}" type="sibTrans" cxnId="{809866B9-C081-47AD-8934-419B7C0DF936}">
      <dgm:prSet/>
      <dgm:spPr/>
      <dgm:t>
        <a:bodyPr/>
        <a:lstStyle/>
        <a:p>
          <a:endParaRPr lang="zh-CN" altLang="en-US"/>
        </a:p>
      </dgm:t>
    </dgm:pt>
    <dgm:pt modelId="{0C37EF6E-782F-4B6A-A236-53C4BA894A68}">
      <dgm:prSet/>
      <dgm:spPr/>
      <dgm:t>
        <a:bodyPr/>
        <a:lstStyle/>
        <a:p>
          <a:pPr algn="l" rtl="0"/>
          <a:r>
            <a:rPr lang="en-US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查看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review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请求，访问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http://gerrit.hsaeci.com/#/dashboard/self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，刚提交的代码审核申请可以在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Changes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面板中查看。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43B9B3-E9B4-4F19-AF77-CF49AFD15504}" type="parTrans" cxnId="{0812603C-6B48-469A-9303-A2DE99E704C5}">
      <dgm:prSet/>
      <dgm:spPr/>
      <dgm:t>
        <a:bodyPr/>
        <a:lstStyle/>
        <a:p>
          <a:endParaRPr lang="zh-CN" altLang="en-US"/>
        </a:p>
      </dgm:t>
    </dgm:pt>
    <dgm:pt modelId="{20E692CC-416D-4935-8D02-1940F3F61E19}" type="sibTrans" cxnId="{0812603C-6B48-469A-9303-A2DE99E704C5}">
      <dgm:prSet/>
      <dgm:spPr/>
      <dgm:t>
        <a:bodyPr/>
        <a:lstStyle/>
        <a:p>
          <a:endParaRPr lang="zh-CN" altLang="en-US"/>
        </a:p>
      </dgm:t>
    </dgm:pt>
    <dgm:pt modelId="{B8E6F5A0-0997-4ECE-8AEB-4FB82DC0EEC8}" type="pres">
      <dgm:prSet presAssocID="{EC2D33E6-FCDF-4518-B3C9-0B5F44CF7400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749CCE0-7600-41DB-86A9-38A2E41FD96A}" type="pres">
      <dgm:prSet presAssocID="{E32A8FD0-1F06-487C-80DC-F473AF263E0D}" presName="circle1" presStyleLbl="node1" presStyleIdx="0" presStyleCnt="2"/>
      <dgm:spPr/>
    </dgm:pt>
    <dgm:pt modelId="{65A57E4B-3837-4D29-A892-05AE666B4503}" type="pres">
      <dgm:prSet presAssocID="{E32A8FD0-1F06-487C-80DC-F473AF263E0D}" presName="space" presStyleCnt="0"/>
      <dgm:spPr/>
    </dgm:pt>
    <dgm:pt modelId="{62FDF53C-0FF2-4A6F-9858-86160E0BB9B2}" type="pres">
      <dgm:prSet presAssocID="{E32A8FD0-1F06-487C-80DC-F473AF263E0D}" presName="rect1" presStyleLbl="alignAcc1" presStyleIdx="0" presStyleCnt="2"/>
      <dgm:spPr/>
      <dgm:t>
        <a:bodyPr/>
        <a:lstStyle/>
        <a:p>
          <a:endParaRPr lang="zh-CN" altLang="en-US"/>
        </a:p>
      </dgm:t>
    </dgm:pt>
    <dgm:pt modelId="{B56EF1DB-CDE8-4CD8-946C-51ED70574B39}" type="pres">
      <dgm:prSet presAssocID="{0C37EF6E-782F-4B6A-A236-53C4BA894A68}" presName="vertSpace2" presStyleLbl="node1" presStyleIdx="0" presStyleCnt="2"/>
      <dgm:spPr/>
    </dgm:pt>
    <dgm:pt modelId="{94337D60-0C0C-4BD4-94E8-F98F373E06BC}" type="pres">
      <dgm:prSet presAssocID="{0C37EF6E-782F-4B6A-A236-53C4BA894A68}" presName="circle2" presStyleLbl="node1" presStyleIdx="1" presStyleCnt="2"/>
      <dgm:spPr/>
    </dgm:pt>
    <dgm:pt modelId="{163E4CBB-3267-4293-8327-2352AF36E308}" type="pres">
      <dgm:prSet presAssocID="{0C37EF6E-782F-4B6A-A236-53C4BA894A68}" presName="rect2" presStyleLbl="alignAcc1" presStyleIdx="1" presStyleCnt="2"/>
      <dgm:spPr/>
      <dgm:t>
        <a:bodyPr/>
        <a:lstStyle/>
        <a:p>
          <a:endParaRPr lang="zh-CN" altLang="en-US"/>
        </a:p>
      </dgm:t>
    </dgm:pt>
    <dgm:pt modelId="{70675A61-7FEF-4C60-A2BB-D0119979F8CA}" type="pres">
      <dgm:prSet presAssocID="{E32A8FD0-1F06-487C-80DC-F473AF263E0D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AC3EAC-875D-4CDC-845D-99D875FA00FE}" type="pres">
      <dgm:prSet presAssocID="{0C37EF6E-782F-4B6A-A236-53C4BA894A68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09866B9-C081-47AD-8934-419B7C0DF936}" srcId="{EC2D33E6-FCDF-4518-B3C9-0B5F44CF7400}" destId="{E32A8FD0-1F06-487C-80DC-F473AF263E0D}" srcOrd="0" destOrd="0" parTransId="{40190F00-4237-4972-AD45-2457622CC877}" sibTransId="{5FDE682F-4D65-4A69-A4F2-E5957C292940}"/>
    <dgm:cxn modelId="{A0C67C82-D42F-4DA5-99C5-FE34B1D17C77}" type="presOf" srcId="{E32A8FD0-1F06-487C-80DC-F473AF263E0D}" destId="{70675A61-7FEF-4C60-A2BB-D0119979F8CA}" srcOrd="1" destOrd="0" presId="urn:microsoft.com/office/officeart/2005/8/layout/target3"/>
    <dgm:cxn modelId="{FED6E4C9-214E-434B-8D4A-391E27CBC1AB}" type="presOf" srcId="{0C37EF6E-782F-4B6A-A236-53C4BA894A68}" destId="{2EAC3EAC-875D-4CDC-845D-99D875FA00FE}" srcOrd="1" destOrd="0" presId="urn:microsoft.com/office/officeart/2005/8/layout/target3"/>
    <dgm:cxn modelId="{0812603C-6B48-469A-9303-A2DE99E704C5}" srcId="{EC2D33E6-FCDF-4518-B3C9-0B5F44CF7400}" destId="{0C37EF6E-782F-4B6A-A236-53C4BA894A68}" srcOrd="1" destOrd="0" parTransId="{7843B9B3-E9B4-4F19-AF77-CF49AFD15504}" sibTransId="{20E692CC-416D-4935-8D02-1940F3F61E19}"/>
    <dgm:cxn modelId="{75878A9B-9244-4225-A5EC-062443D298BC}" type="presOf" srcId="{EC2D33E6-FCDF-4518-B3C9-0B5F44CF7400}" destId="{B8E6F5A0-0997-4ECE-8AEB-4FB82DC0EEC8}" srcOrd="0" destOrd="0" presId="urn:microsoft.com/office/officeart/2005/8/layout/target3"/>
    <dgm:cxn modelId="{5052348A-A824-41C2-9C42-DE258C823659}" type="presOf" srcId="{0C37EF6E-782F-4B6A-A236-53C4BA894A68}" destId="{163E4CBB-3267-4293-8327-2352AF36E308}" srcOrd="0" destOrd="0" presId="urn:microsoft.com/office/officeart/2005/8/layout/target3"/>
    <dgm:cxn modelId="{97C9BB6E-73D9-41CC-9014-8EBEA1E5A0EE}" type="presOf" srcId="{E32A8FD0-1F06-487C-80DC-F473AF263E0D}" destId="{62FDF53C-0FF2-4A6F-9858-86160E0BB9B2}" srcOrd="0" destOrd="0" presId="urn:microsoft.com/office/officeart/2005/8/layout/target3"/>
    <dgm:cxn modelId="{5523AD44-6E20-40A1-9696-E15B61CC1CA3}" type="presParOf" srcId="{B8E6F5A0-0997-4ECE-8AEB-4FB82DC0EEC8}" destId="{3749CCE0-7600-41DB-86A9-38A2E41FD96A}" srcOrd="0" destOrd="0" presId="urn:microsoft.com/office/officeart/2005/8/layout/target3"/>
    <dgm:cxn modelId="{F2613F56-91F3-4CB9-B256-A8FAF24EB817}" type="presParOf" srcId="{B8E6F5A0-0997-4ECE-8AEB-4FB82DC0EEC8}" destId="{65A57E4B-3837-4D29-A892-05AE666B4503}" srcOrd="1" destOrd="0" presId="urn:microsoft.com/office/officeart/2005/8/layout/target3"/>
    <dgm:cxn modelId="{568C030F-B77F-4473-9CFC-288BE8EA5ADC}" type="presParOf" srcId="{B8E6F5A0-0997-4ECE-8AEB-4FB82DC0EEC8}" destId="{62FDF53C-0FF2-4A6F-9858-86160E0BB9B2}" srcOrd="2" destOrd="0" presId="urn:microsoft.com/office/officeart/2005/8/layout/target3"/>
    <dgm:cxn modelId="{52D58207-C487-4947-9845-99A36F06DCDF}" type="presParOf" srcId="{B8E6F5A0-0997-4ECE-8AEB-4FB82DC0EEC8}" destId="{B56EF1DB-CDE8-4CD8-946C-51ED70574B39}" srcOrd="3" destOrd="0" presId="urn:microsoft.com/office/officeart/2005/8/layout/target3"/>
    <dgm:cxn modelId="{BFE0341A-7349-4A5E-B76D-A596ACD1DD42}" type="presParOf" srcId="{B8E6F5A0-0997-4ECE-8AEB-4FB82DC0EEC8}" destId="{94337D60-0C0C-4BD4-94E8-F98F373E06BC}" srcOrd="4" destOrd="0" presId="urn:microsoft.com/office/officeart/2005/8/layout/target3"/>
    <dgm:cxn modelId="{CA16DA18-D9AF-494D-AA99-57756AC912FE}" type="presParOf" srcId="{B8E6F5A0-0997-4ECE-8AEB-4FB82DC0EEC8}" destId="{163E4CBB-3267-4293-8327-2352AF36E308}" srcOrd="5" destOrd="0" presId="urn:microsoft.com/office/officeart/2005/8/layout/target3"/>
    <dgm:cxn modelId="{3B90634D-3783-447F-AE31-4B76BFAE8CDB}" type="presParOf" srcId="{B8E6F5A0-0997-4ECE-8AEB-4FB82DC0EEC8}" destId="{70675A61-7FEF-4C60-A2BB-D0119979F8CA}" srcOrd="6" destOrd="0" presId="urn:microsoft.com/office/officeart/2005/8/layout/target3"/>
    <dgm:cxn modelId="{707D45E1-F589-4E92-A3EA-3AD9093F3240}" type="presParOf" srcId="{B8E6F5A0-0997-4ECE-8AEB-4FB82DC0EEC8}" destId="{2EAC3EAC-875D-4CDC-845D-99D875FA00FE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15250BA-3FDC-4C0D-AC58-D8743B6482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6759940-38B9-41DF-9BC2-BBA4AD1F79D4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在</a:t>
          </a:r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Patch Sets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查看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Review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的次数，</a:t>
          </a:r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ets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为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2/2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表示进行了两次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Review</a:t>
          </a:r>
          <a:r>
            <a:rPr lang="zh-CN" sz="1100" dirty="0" smtClean="0"/>
            <a:t>。</a:t>
          </a:r>
          <a:endParaRPr lang="zh-CN" sz="1100" dirty="0"/>
        </a:p>
      </dgm:t>
    </dgm:pt>
    <dgm:pt modelId="{D994DCD7-480C-4B2F-BAA4-D6C2D2BA0E50}" type="parTrans" cxnId="{75F74FCC-78EE-4D38-B4A3-8A43DDD9D7B3}">
      <dgm:prSet/>
      <dgm:spPr/>
      <dgm:t>
        <a:bodyPr/>
        <a:lstStyle/>
        <a:p>
          <a:endParaRPr lang="zh-CN" altLang="en-US"/>
        </a:p>
      </dgm:t>
    </dgm:pt>
    <dgm:pt modelId="{F65A2403-10A5-4E03-A4BC-4760B36D1DC7}" type="sibTrans" cxnId="{75F74FCC-78EE-4D38-B4A3-8A43DDD9D7B3}">
      <dgm:prSet/>
      <dgm:spPr/>
      <dgm:t>
        <a:bodyPr/>
        <a:lstStyle/>
        <a:p>
          <a:endParaRPr lang="zh-CN" altLang="en-US"/>
        </a:p>
      </dgm:t>
    </dgm:pt>
    <dgm:pt modelId="{01DAAE82-8D39-4B59-9EB4-F4E4655B3333}" type="pres">
      <dgm:prSet presAssocID="{E15250BA-3FDC-4C0D-AC58-D8743B6482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0A57DC-7ADC-4361-B1BD-E8EEF52F02C9}" type="pres">
      <dgm:prSet presAssocID="{36759940-38B9-41DF-9BC2-BBA4AD1F79D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5F74FCC-78EE-4D38-B4A3-8A43DDD9D7B3}" srcId="{E15250BA-3FDC-4C0D-AC58-D8743B648203}" destId="{36759940-38B9-41DF-9BC2-BBA4AD1F79D4}" srcOrd="0" destOrd="0" parTransId="{D994DCD7-480C-4B2F-BAA4-D6C2D2BA0E50}" sibTransId="{F65A2403-10A5-4E03-A4BC-4760B36D1DC7}"/>
    <dgm:cxn modelId="{698D09A2-3187-47FA-BDD8-FC07BD5EBE7B}" type="presOf" srcId="{E15250BA-3FDC-4C0D-AC58-D8743B648203}" destId="{01DAAE82-8D39-4B59-9EB4-F4E4655B3333}" srcOrd="0" destOrd="0" presId="urn:microsoft.com/office/officeart/2005/8/layout/vList2"/>
    <dgm:cxn modelId="{F7C8D868-47BF-4F6F-9EF0-C3C6F87A6ED4}" type="presOf" srcId="{36759940-38B9-41DF-9BC2-BBA4AD1F79D4}" destId="{9A0A57DC-7ADC-4361-B1BD-E8EEF52F02C9}" srcOrd="0" destOrd="0" presId="urn:microsoft.com/office/officeart/2005/8/layout/vList2"/>
    <dgm:cxn modelId="{8D02411D-F059-470A-9FFB-DEA6FC2BABB5}" type="presParOf" srcId="{01DAAE82-8D39-4B59-9EB4-F4E4655B3333}" destId="{9A0A57DC-7ADC-4361-B1BD-E8EEF52F02C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C4EA8B6-69AF-423E-8995-60911FC9BF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68B038E-FFBE-4BFD-8921-715282A8B01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当提交者发起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Code Review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并</a:t>
          </a:r>
          <a:r>
            <a:rPr 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</a:t>
          </a:r>
          <a:r>
            <a:rPr 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Reviewer</a:t>
          </a:r>
          <a:r>
            <a:rPr 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人后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，审核者会收到相应的邮件，并在</a:t>
          </a:r>
          <a:r>
            <a:rPr lang="en-US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Open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菜单中能查看到需要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Review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的内容。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C69E15-3AD2-4C0C-8A24-5FBD09565215}" type="parTrans" cxnId="{2F569874-902A-40FA-99D6-6CA5C87D363F}">
      <dgm:prSet/>
      <dgm:spPr/>
      <dgm:t>
        <a:bodyPr/>
        <a:lstStyle/>
        <a:p>
          <a:endParaRPr lang="zh-CN" altLang="en-US"/>
        </a:p>
      </dgm:t>
    </dgm:pt>
    <dgm:pt modelId="{2A4A061A-3CC6-4282-989F-657747551C8B}" type="sibTrans" cxnId="{2F569874-902A-40FA-99D6-6CA5C87D363F}">
      <dgm:prSet/>
      <dgm:spPr/>
      <dgm:t>
        <a:bodyPr/>
        <a:lstStyle/>
        <a:p>
          <a:endParaRPr lang="zh-CN" altLang="en-US"/>
        </a:p>
      </dgm:t>
    </dgm:pt>
    <dgm:pt modelId="{55B3010A-2B16-4C0C-9474-336F879E50F8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审核者点击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Reply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为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Code Review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进行打分，打分必需为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Verified+1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Code-Review+2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才表示为审核通过，如果打为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-2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-1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则表示审核不通过，提交者需再次在当前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change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下修改后提交并再次推送。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7A2B41-C3CF-453B-8E0B-E4B00EF5AA1F}" type="parTrans" cxnId="{E54C27F9-597F-466A-BCFB-DFF912415731}">
      <dgm:prSet/>
      <dgm:spPr/>
      <dgm:t>
        <a:bodyPr/>
        <a:lstStyle/>
        <a:p>
          <a:endParaRPr lang="zh-CN" altLang="en-US"/>
        </a:p>
      </dgm:t>
    </dgm:pt>
    <dgm:pt modelId="{7136FED4-2CF9-4D0E-BEBD-0C16152FC164}" type="sibTrans" cxnId="{E54C27F9-597F-466A-BCFB-DFF912415731}">
      <dgm:prSet/>
      <dgm:spPr/>
      <dgm:t>
        <a:bodyPr/>
        <a:lstStyle/>
        <a:p>
          <a:endParaRPr lang="zh-CN" altLang="en-US"/>
        </a:p>
      </dgm:t>
    </dgm:pt>
    <dgm:pt modelId="{FEE499D6-ECD2-4EC2-8172-A6853EE1BE95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修改后使用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commit --amend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，不要生成新的</a:t>
          </a:r>
          <a:r>
            <a:rPr lang="en-US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changeID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8DD5A8-D913-4055-A1CD-46418941A448}" type="parTrans" cxnId="{B701872A-9CAD-4209-80B7-A3CFE3C9B636}">
      <dgm:prSet/>
      <dgm:spPr/>
      <dgm:t>
        <a:bodyPr/>
        <a:lstStyle/>
        <a:p>
          <a:endParaRPr lang="zh-CN" altLang="en-US"/>
        </a:p>
      </dgm:t>
    </dgm:pt>
    <dgm:pt modelId="{BDA67D9D-685C-4D63-9A23-CAA56ADCAB89}" type="sibTrans" cxnId="{B701872A-9CAD-4209-80B7-A3CFE3C9B636}">
      <dgm:prSet/>
      <dgm:spPr/>
      <dgm:t>
        <a:bodyPr/>
        <a:lstStyle/>
        <a:p>
          <a:endParaRPr lang="zh-CN" altLang="en-US"/>
        </a:p>
      </dgm:t>
    </dgm:pt>
    <dgm:pt modelId="{6CEDC96B-5650-4EC2-A921-758859B1538D}" type="pres">
      <dgm:prSet presAssocID="{AC4EA8B6-69AF-423E-8995-60911FC9BF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174B7E0-05F5-4A19-ABDA-7819D4E7D1FD}" type="pres">
      <dgm:prSet presAssocID="{A68B038E-FFBE-4BFD-8921-715282A8B01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6DE0B3-959F-4ED1-820B-00136B724B37}" type="pres">
      <dgm:prSet presAssocID="{2A4A061A-3CC6-4282-989F-657747551C8B}" presName="spacer" presStyleCnt="0"/>
      <dgm:spPr/>
    </dgm:pt>
    <dgm:pt modelId="{F1D7D6E9-591D-4715-8BEE-5D88D7FFB367}" type="pres">
      <dgm:prSet presAssocID="{55B3010A-2B16-4C0C-9474-336F879E50F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FD01E0-64ED-476C-A1D1-C1F97F9781E2}" type="pres">
      <dgm:prSet presAssocID="{7136FED4-2CF9-4D0E-BEBD-0C16152FC164}" presName="spacer" presStyleCnt="0"/>
      <dgm:spPr/>
    </dgm:pt>
    <dgm:pt modelId="{D10DEA28-1122-4087-B59F-42CB41A18C24}" type="pres">
      <dgm:prSet presAssocID="{FEE499D6-ECD2-4EC2-8172-A6853EE1BE9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60332F5-90D2-4F06-BFC8-E27C4254ED06}" type="presOf" srcId="{55B3010A-2B16-4C0C-9474-336F879E50F8}" destId="{F1D7D6E9-591D-4715-8BEE-5D88D7FFB367}" srcOrd="0" destOrd="0" presId="urn:microsoft.com/office/officeart/2005/8/layout/vList2"/>
    <dgm:cxn modelId="{600B77A9-C33A-4263-8FD4-BF12E07F043B}" type="presOf" srcId="{A68B038E-FFBE-4BFD-8921-715282A8B012}" destId="{6174B7E0-05F5-4A19-ABDA-7819D4E7D1FD}" srcOrd="0" destOrd="0" presId="urn:microsoft.com/office/officeart/2005/8/layout/vList2"/>
    <dgm:cxn modelId="{E54C27F9-597F-466A-BCFB-DFF912415731}" srcId="{AC4EA8B6-69AF-423E-8995-60911FC9BFA6}" destId="{55B3010A-2B16-4C0C-9474-336F879E50F8}" srcOrd="1" destOrd="0" parTransId="{A67A2B41-C3CF-453B-8E0B-E4B00EF5AA1F}" sibTransId="{7136FED4-2CF9-4D0E-BEBD-0C16152FC164}"/>
    <dgm:cxn modelId="{CEA58B26-0D48-4176-91AD-A368AD2ACA11}" type="presOf" srcId="{FEE499D6-ECD2-4EC2-8172-A6853EE1BE95}" destId="{D10DEA28-1122-4087-B59F-42CB41A18C24}" srcOrd="0" destOrd="0" presId="urn:microsoft.com/office/officeart/2005/8/layout/vList2"/>
    <dgm:cxn modelId="{B701872A-9CAD-4209-80B7-A3CFE3C9B636}" srcId="{AC4EA8B6-69AF-423E-8995-60911FC9BFA6}" destId="{FEE499D6-ECD2-4EC2-8172-A6853EE1BE95}" srcOrd="2" destOrd="0" parTransId="{138DD5A8-D913-4055-A1CD-46418941A448}" sibTransId="{BDA67D9D-685C-4D63-9A23-CAA56ADCAB89}"/>
    <dgm:cxn modelId="{2F569874-902A-40FA-99D6-6CA5C87D363F}" srcId="{AC4EA8B6-69AF-423E-8995-60911FC9BFA6}" destId="{A68B038E-FFBE-4BFD-8921-715282A8B012}" srcOrd="0" destOrd="0" parTransId="{02C69E15-3AD2-4C0C-8A24-5FBD09565215}" sibTransId="{2A4A061A-3CC6-4282-989F-657747551C8B}"/>
    <dgm:cxn modelId="{70073860-0B5D-489C-88AC-9DD5C78B9587}" type="presOf" srcId="{AC4EA8B6-69AF-423E-8995-60911FC9BFA6}" destId="{6CEDC96B-5650-4EC2-A921-758859B1538D}" srcOrd="0" destOrd="0" presId="urn:microsoft.com/office/officeart/2005/8/layout/vList2"/>
    <dgm:cxn modelId="{EB2E68D1-6CEE-4552-B8DA-EF3B4A2366B8}" type="presParOf" srcId="{6CEDC96B-5650-4EC2-A921-758859B1538D}" destId="{6174B7E0-05F5-4A19-ABDA-7819D4E7D1FD}" srcOrd="0" destOrd="0" presId="urn:microsoft.com/office/officeart/2005/8/layout/vList2"/>
    <dgm:cxn modelId="{1818698B-2A68-411B-B241-642BC2E8C576}" type="presParOf" srcId="{6CEDC96B-5650-4EC2-A921-758859B1538D}" destId="{AD6DE0B3-959F-4ED1-820B-00136B724B37}" srcOrd="1" destOrd="0" presId="urn:microsoft.com/office/officeart/2005/8/layout/vList2"/>
    <dgm:cxn modelId="{3C58EC57-AD8D-44C4-9125-B4036E5CE270}" type="presParOf" srcId="{6CEDC96B-5650-4EC2-A921-758859B1538D}" destId="{F1D7D6E9-591D-4715-8BEE-5D88D7FFB367}" srcOrd="2" destOrd="0" presId="urn:microsoft.com/office/officeart/2005/8/layout/vList2"/>
    <dgm:cxn modelId="{73ACE23E-0888-4122-8C25-CE3E04E3DDAA}" type="presParOf" srcId="{6CEDC96B-5650-4EC2-A921-758859B1538D}" destId="{41FD01E0-64ED-476C-A1D1-C1F97F9781E2}" srcOrd="3" destOrd="0" presId="urn:microsoft.com/office/officeart/2005/8/layout/vList2"/>
    <dgm:cxn modelId="{2F74BC74-03CF-499A-A61E-1563038C5B32}" type="presParOf" srcId="{6CEDC96B-5650-4EC2-A921-758859B1538D}" destId="{D10DEA28-1122-4087-B59F-42CB41A18C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2A74142-7C86-49CC-8456-6DDFB6055E3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9D71453-6717-47DA-9A38-B66E568A06AD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审核通过后，审核者需要点击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Submit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才会让代码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Merged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正式入库。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383F16-85DB-4F64-A235-D27E788E83CD}" type="parTrans" cxnId="{5BDBE090-A72B-4260-A987-440E596F35FE}">
      <dgm:prSet/>
      <dgm:spPr/>
      <dgm:t>
        <a:bodyPr/>
        <a:lstStyle/>
        <a:p>
          <a:endParaRPr lang="zh-CN" altLang="en-US"/>
        </a:p>
      </dgm:t>
    </dgm:pt>
    <dgm:pt modelId="{FF040DAD-76E8-48CB-8F75-65A66A68076C}" type="sibTrans" cxnId="{5BDBE090-A72B-4260-A987-440E596F35FE}">
      <dgm:prSet/>
      <dgm:spPr/>
      <dgm:t>
        <a:bodyPr/>
        <a:lstStyle/>
        <a:p>
          <a:endParaRPr lang="zh-CN" altLang="en-US"/>
        </a:p>
      </dgm:t>
    </dgm:pt>
    <dgm:pt modelId="{BFD9E7A8-E130-40D6-B730-B98A9041A71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入库成功后，可以在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Merged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菜单中查看到已入库的内容。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227E5A-DC18-436B-9866-52E07D7D3FB9}" type="parTrans" cxnId="{84E7DE5F-C0F6-4E62-BDA3-31DFD14F1BD3}">
      <dgm:prSet/>
      <dgm:spPr/>
      <dgm:t>
        <a:bodyPr/>
        <a:lstStyle/>
        <a:p>
          <a:endParaRPr lang="zh-CN" altLang="en-US"/>
        </a:p>
      </dgm:t>
    </dgm:pt>
    <dgm:pt modelId="{C54FBBCA-A515-4B3D-986F-905379C35FC1}" type="sibTrans" cxnId="{84E7DE5F-C0F6-4E62-BDA3-31DFD14F1BD3}">
      <dgm:prSet/>
      <dgm:spPr/>
      <dgm:t>
        <a:bodyPr/>
        <a:lstStyle/>
        <a:p>
          <a:endParaRPr lang="zh-CN" altLang="en-US"/>
        </a:p>
      </dgm:t>
    </dgm:pt>
    <dgm:pt modelId="{F31DB189-6FBD-4B68-B7C5-338F9DD490E3}" type="pres">
      <dgm:prSet presAssocID="{A2A74142-7C86-49CC-8456-6DDFB6055E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B38843C-E736-4066-9845-EF326355EC40}" type="pres">
      <dgm:prSet presAssocID="{29D71453-6717-47DA-9A38-B66E568A06A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4BEE72-F9D9-4072-860D-28D99721A648}" type="pres">
      <dgm:prSet presAssocID="{FF040DAD-76E8-48CB-8F75-65A66A68076C}" presName="spacer" presStyleCnt="0"/>
      <dgm:spPr/>
    </dgm:pt>
    <dgm:pt modelId="{4CF2AA7C-85C9-46C7-84A8-68F5DB512F2D}" type="pres">
      <dgm:prSet presAssocID="{BFD9E7A8-E130-40D6-B730-B98A9041A71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62EAFA7-C676-4F89-ACB1-73B8797CB85E}" type="presOf" srcId="{A2A74142-7C86-49CC-8456-6DDFB6055E3F}" destId="{F31DB189-6FBD-4B68-B7C5-338F9DD490E3}" srcOrd="0" destOrd="0" presId="urn:microsoft.com/office/officeart/2005/8/layout/vList2"/>
    <dgm:cxn modelId="{5BDBE090-A72B-4260-A987-440E596F35FE}" srcId="{A2A74142-7C86-49CC-8456-6DDFB6055E3F}" destId="{29D71453-6717-47DA-9A38-B66E568A06AD}" srcOrd="0" destOrd="0" parTransId="{C7383F16-85DB-4F64-A235-D27E788E83CD}" sibTransId="{FF040DAD-76E8-48CB-8F75-65A66A68076C}"/>
    <dgm:cxn modelId="{D1E8B7CE-40F4-4ED4-9F0A-20A7B521CBA3}" type="presOf" srcId="{BFD9E7A8-E130-40D6-B730-B98A9041A712}" destId="{4CF2AA7C-85C9-46C7-84A8-68F5DB512F2D}" srcOrd="0" destOrd="0" presId="urn:microsoft.com/office/officeart/2005/8/layout/vList2"/>
    <dgm:cxn modelId="{84E7DE5F-C0F6-4E62-BDA3-31DFD14F1BD3}" srcId="{A2A74142-7C86-49CC-8456-6DDFB6055E3F}" destId="{BFD9E7A8-E130-40D6-B730-B98A9041A712}" srcOrd="1" destOrd="0" parTransId="{91227E5A-DC18-436B-9866-52E07D7D3FB9}" sibTransId="{C54FBBCA-A515-4B3D-986F-905379C35FC1}"/>
    <dgm:cxn modelId="{2E772287-BEAB-43CC-8210-284606D2754B}" type="presOf" srcId="{29D71453-6717-47DA-9A38-B66E568A06AD}" destId="{4B38843C-E736-4066-9845-EF326355EC40}" srcOrd="0" destOrd="0" presId="urn:microsoft.com/office/officeart/2005/8/layout/vList2"/>
    <dgm:cxn modelId="{67F0E2CB-1392-4FFC-810E-F7195670E76E}" type="presParOf" srcId="{F31DB189-6FBD-4B68-B7C5-338F9DD490E3}" destId="{4B38843C-E736-4066-9845-EF326355EC40}" srcOrd="0" destOrd="0" presId="urn:microsoft.com/office/officeart/2005/8/layout/vList2"/>
    <dgm:cxn modelId="{92F52A58-DD16-431B-A7A8-7D9150006A5B}" type="presParOf" srcId="{F31DB189-6FBD-4B68-B7C5-338F9DD490E3}" destId="{354BEE72-F9D9-4072-860D-28D99721A648}" srcOrd="1" destOrd="0" presId="urn:microsoft.com/office/officeart/2005/8/layout/vList2"/>
    <dgm:cxn modelId="{1F1B449A-8A70-494A-8C0E-08D600E4FC3F}" type="presParOf" srcId="{F31DB189-6FBD-4B68-B7C5-338F9DD490E3}" destId="{4CF2AA7C-85C9-46C7-84A8-68F5DB512F2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CD708EF-C59D-457A-9FBB-1289E67487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CB23AED-1838-43B0-AB41-4C705B36F0EE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GitLab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是一个基于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实现的在线代码仓库管理软件，类似于</a:t>
          </a:r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Github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系统。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2641C9-2E74-48D7-8EFA-A89F23645184}" type="parTrans" cxnId="{16A7A93B-A54A-40AF-8219-FEA76AF510E1}">
      <dgm:prSet/>
      <dgm:spPr/>
      <dgm:t>
        <a:bodyPr/>
        <a:lstStyle/>
        <a:p>
          <a:endParaRPr lang="zh-CN" altLang="en-US"/>
        </a:p>
      </dgm:t>
    </dgm:pt>
    <dgm:pt modelId="{9FB425A9-FDF5-46AF-80B1-F0C6605C82BE}" type="sibTrans" cxnId="{16A7A93B-A54A-40AF-8219-FEA76AF510E1}">
      <dgm:prSet/>
      <dgm:spPr/>
      <dgm:t>
        <a:bodyPr/>
        <a:lstStyle/>
        <a:p>
          <a:endParaRPr lang="zh-CN" altLang="en-US"/>
        </a:p>
      </dgm:t>
    </dgm:pt>
    <dgm:pt modelId="{161ED07C-47EF-4614-9AB1-66CBA510FB9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功能：提供代码仓库管理、分支提交审核和问题跟踪的代码管理平台。</a:t>
          </a:r>
          <a:b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版本分为社区版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(CE)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和企业版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(EE)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8B2F85-10DE-4269-BF14-920D1B861F59}" type="parTrans" cxnId="{A125D03E-6D87-4369-8FED-5D0F9AA50811}">
      <dgm:prSet/>
      <dgm:spPr/>
      <dgm:t>
        <a:bodyPr/>
        <a:lstStyle/>
        <a:p>
          <a:endParaRPr lang="zh-CN" altLang="en-US"/>
        </a:p>
      </dgm:t>
    </dgm:pt>
    <dgm:pt modelId="{5B7D9D34-B075-494A-9F3E-655D5502F7E1}" type="sibTrans" cxnId="{A125D03E-6D87-4369-8FED-5D0F9AA50811}">
      <dgm:prSet/>
      <dgm:spPr/>
      <dgm:t>
        <a:bodyPr/>
        <a:lstStyle/>
        <a:p>
          <a:endParaRPr lang="zh-CN" altLang="en-US"/>
        </a:p>
      </dgm:t>
    </dgm:pt>
    <dgm:pt modelId="{3D62C822-1424-41E6-8C8B-D5EF3C3E109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现用</a:t>
          </a:r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GitLab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地址：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https://gitlab.hsaeci.com 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存放部分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OS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模块代码，</a:t>
          </a:r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Liunx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项目代码。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http://192.168.3.22 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新部署的</a:t>
          </a:r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Gitlab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服务器，用于</a:t>
          </a:r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gerrit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仓库代码正式合并入库后同步到</a:t>
          </a:r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gitlab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EF094A-C544-461E-828C-76DBA24B00B9}" type="parTrans" cxnId="{BF742BF7-1054-4973-8DD8-8BA5F9D2499E}">
      <dgm:prSet/>
      <dgm:spPr/>
      <dgm:t>
        <a:bodyPr/>
        <a:lstStyle/>
        <a:p>
          <a:endParaRPr lang="zh-CN" altLang="en-US"/>
        </a:p>
      </dgm:t>
    </dgm:pt>
    <dgm:pt modelId="{CAAE09A2-B18C-4827-83B3-FDD407831A75}" type="sibTrans" cxnId="{BF742BF7-1054-4973-8DD8-8BA5F9D2499E}">
      <dgm:prSet/>
      <dgm:spPr/>
      <dgm:t>
        <a:bodyPr/>
        <a:lstStyle/>
        <a:p>
          <a:endParaRPr lang="zh-CN" altLang="en-US"/>
        </a:p>
      </dgm:t>
    </dgm:pt>
    <dgm:pt modelId="{4A1D7533-86C7-482E-85A6-9F1A5B9808D9}" type="pres">
      <dgm:prSet presAssocID="{9CD708EF-C59D-457A-9FBB-1289E67487E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1316B5-06E9-4466-9F5D-3B16A5302829}" type="pres">
      <dgm:prSet presAssocID="{7CB23AED-1838-43B0-AB41-4C705B36F0EE}" presName="parentText" presStyleLbl="node1" presStyleIdx="0" presStyleCnt="3" custScaleY="59888" custLinFactNeighborY="-9103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91BFC9-5F3E-46A2-81AA-F29FEE329B9D}" type="pres">
      <dgm:prSet presAssocID="{9FB425A9-FDF5-46AF-80B1-F0C6605C82BE}" presName="spacer" presStyleCnt="0"/>
      <dgm:spPr/>
    </dgm:pt>
    <dgm:pt modelId="{22E99996-A5DE-4B16-B96C-E4716AEC0E9C}" type="pres">
      <dgm:prSet presAssocID="{161ED07C-47EF-4614-9AB1-66CBA510FB91}" presName="parentText" presStyleLbl="node1" presStyleIdx="1" presStyleCnt="3" custScaleY="66726" custLinFactNeighborY="-3716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F74EB7-617E-4002-A053-F35A5EC67717}" type="pres">
      <dgm:prSet presAssocID="{5B7D9D34-B075-494A-9F3E-655D5502F7E1}" presName="spacer" presStyleCnt="0"/>
      <dgm:spPr/>
    </dgm:pt>
    <dgm:pt modelId="{803D0FF9-64F6-42B5-B6A6-10453BA4F8D0}" type="pres">
      <dgm:prSet presAssocID="{3D62C822-1424-41E6-8C8B-D5EF3C3E1091}" presName="parentText" presStyleLbl="node1" presStyleIdx="2" presStyleCnt="3" custScaleY="6717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8843794-6E0A-48C3-BEC0-DF4A35B97155}" type="presOf" srcId="{3D62C822-1424-41E6-8C8B-D5EF3C3E1091}" destId="{803D0FF9-64F6-42B5-B6A6-10453BA4F8D0}" srcOrd="0" destOrd="0" presId="urn:microsoft.com/office/officeart/2005/8/layout/vList2"/>
    <dgm:cxn modelId="{A125D03E-6D87-4369-8FED-5D0F9AA50811}" srcId="{9CD708EF-C59D-457A-9FBB-1289E67487EC}" destId="{161ED07C-47EF-4614-9AB1-66CBA510FB91}" srcOrd="1" destOrd="0" parTransId="{118B2F85-10DE-4269-BF14-920D1B861F59}" sibTransId="{5B7D9D34-B075-494A-9F3E-655D5502F7E1}"/>
    <dgm:cxn modelId="{BF742BF7-1054-4973-8DD8-8BA5F9D2499E}" srcId="{9CD708EF-C59D-457A-9FBB-1289E67487EC}" destId="{3D62C822-1424-41E6-8C8B-D5EF3C3E1091}" srcOrd="2" destOrd="0" parTransId="{D0EF094A-C544-461E-828C-76DBA24B00B9}" sibTransId="{CAAE09A2-B18C-4827-83B3-FDD407831A75}"/>
    <dgm:cxn modelId="{328E92B8-929E-4AC6-8C96-005D14768064}" type="presOf" srcId="{7CB23AED-1838-43B0-AB41-4C705B36F0EE}" destId="{861316B5-06E9-4466-9F5D-3B16A5302829}" srcOrd="0" destOrd="0" presId="urn:microsoft.com/office/officeart/2005/8/layout/vList2"/>
    <dgm:cxn modelId="{EBB2B124-359E-494F-B2A9-296C01FADB0C}" type="presOf" srcId="{161ED07C-47EF-4614-9AB1-66CBA510FB91}" destId="{22E99996-A5DE-4B16-B96C-E4716AEC0E9C}" srcOrd="0" destOrd="0" presId="urn:microsoft.com/office/officeart/2005/8/layout/vList2"/>
    <dgm:cxn modelId="{3BFAEF02-A123-4437-B7C0-1A81801C7756}" type="presOf" srcId="{9CD708EF-C59D-457A-9FBB-1289E67487EC}" destId="{4A1D7533-86C7-482E-85A6-9F1A5B9808D9}" srcOrd="0" destOrd="0" presId="urn:microsoft.com/office/officeart/2005/8/layout/vList2"/>
    <dgm:cxn modelId="{16A7A93B-A54A-40AF-8219-FEA76AF510E1}" srcId="{9CD708EF-C59D-457A-9FBB-1289E67487EC}" destId="{7CB23AED-1838-43B0-AB41-4C705B36F0EE}" srcOrd="0" destOrd="0" parTransId="{952641C9-2E74-48D7-8EFA-A89F23645184}" sibTransId="{9FB425A9-FDF5-46AF-80B1-F0C6605C82BE}"/>
    <dgm:cxn modelId="{2F74A49A-311E-4F34-9ED1-E42F109B0D4D}" type="presParOf" srcId="{4A1D7533-86C7-482E-85A6-9F1A5B9808D9}" destId="{861316B5-06E9-4466-9F5D-3B16A5302829}" srcOrd="0" destOrd="0" presId="urn:microsoft.com/office/officeart/2005/8/layout/vList2"/>
    <dgm:cxn modelId="{FB93922A-DE4A-4C32-8DF7-21F45B550D45}" type="presParOf" srcId="{4A1D7533-86C7-482E-85A6-9F1A5B9808D9}" destId="{6D91BFC9-5F3E-46A2-81AA-F29FEE329B9D}" srcOrd="1" destOrd="0" presId="urn:microsoft.com/office/officeart/2005/8/layout/vList2"/>
    <dgm:cxn modelId="{5797C457-6095-4232-9370-800B9CE32504}" type="presParOf" srcId="{4A1D7533-86C7-482E-85A6-9F1A5B9808D9}" destId="{22E99996-A5DE-4B16-B96C-E4716AEC0E9C}" srcOrd="2" destOrd="0" presId="urn:microsoft.com/office/officeart/2005/8/layout/vList2"/>
    <dgm:cxn modelId="{FD873DC2-108D-41A5-ABC7-25201BD6C950}" type="presParOf" srcId="{4A1D7533-86C7-482E-85A6-9F1A5B9808D9}" destId="{6FF74EB7-617E-4002-A053-F35A5EC67717}" srcOrd="3" destOrd="0" presId="urn:microsoft.com/office/officeart/2005/8/layout/vList2"/>
    <dgm:cxn modelId="{4F1EF774-9F82-4E9B-930E-FC7888825B45}" type="presParOf" srcId="{4A1D7533-86C7-482E-85A6-9F1A5B9808D9}" destId="{803D0FF9-64F6-42B5-B6A6-10453BA4F8D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0A3227-9AB5-44EF-9B51-5870E7FA76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FDD2881-20FF-4487-8708-5A11F40351F8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Windows</a:t>
          </a:r>
          <a:r>
            <a:rPr 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环境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，官网，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https://git-scm.com/download/win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下载地址：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https://github.com/git-for- windows/git/releases/download/v2.22.0.windows.1/Git-2.22.0-64-bit.exe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安装后，右键菜单会出现“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Bash Here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”和“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GUI Here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E05DF2-6B62-4587-9B32-A5C15B9B7A5A}" type="parTrans" cxnId="{166F70EB-FB97-4A20-B45B-1A552BECDC31}">
      <dgm:prSet/>
      <dgm:spPr/>
      <dgm:t>
        <a:bodyPr/>
        <a:lstStyle/>
        <a:p>
          <a:endParaRPr lang="zh-CN" altLang="en-US"/>
        </a:p>
      </dgm:t>
    </dgm:pt>
    <dgm:pt modelId="{3416F421-386B-44FC-B411-794B314538AD}" type="sibTrans" cxnId="{166F70EB-FB97-4A20-B45B-1A552BECDC31}">
      <dgm:prSet/>
      <dgm:spPr/>
      <dgm:t>
        <a:bodyPr/>
        <a:lstStyle/>
        <a:p>
          <a:endParaRPr lang="zh-CN" altLang="en-US"/>
        </a:p>
      </dgm:t>
    </dgm:pt>
    <dgm:pt modelId="{49C2CC94-D62D-4B08-9C78-5286C7950DBA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其它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客户端：</a:t>
          </a:r>
          <a:r>
            <a:rPr lang="en-US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TortoiseGit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，下载地址：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  <a:hlinkClick xmlns:r="http://schemas.openxmlformats.org/officeDocument/2006/relationships" r:id="rId1"/>
            </a:rPr>
            <a:t>https://tortoisegit.org/downloadSourcetree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　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7B4CE0-D72E-4198-BC3E-063349FCF44A}" type="parTrans" cxnId="{A17D31B4-2F52-49A7-8A1F-B8E33A36ACBF}">
      <dgm:prSet/>
      <dgm:spPr/>
      <dgm:t>
        <a:bodyPr/>
        <a:lstStyle/>
        <a:p>
          <a:endParaRPr lang="zh-CN" altLang="en-US"/>
        </a:p>
      </dgm:t>
    </dgm:pt>
    <dgm:pt modelId="{6E6AFEBC-CA9C-4A9E-BE15-17C2CA5A52DD}" type="sibTrans" cxnId="{A17D31B4-2F52-49A7-8A1F-B8E33A36ACBF}">
      <dgm:prSet/>
      <dgm:spPr/>
      <dgm:t>
        <a:bodyPr/>
        <a:lstStyle/>
        <a:p>
          <a:endParaRPr lang="zh-CN" altLang="en-US"/>
        </a:p>
      </dgm:t>
    </dgm:pt>
    <dgm:pt modelId="{725DFF98-912D-4D32-A763-8098E74979C1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Linux</a:t>
          </a:r>
          <a:r>
            <a:rPr 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环境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altLang="zh-CN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y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um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apt-get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安装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即可。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7472E0-26B7-4666-9272-C424881C0F43}" type="parTrans" cxnId="{1C3DC9A6-A151-46A7-A04E-272EB05F0DAA}">
      <dgm:prSet/>
      <dgm:spPr/>
      <dgm:t>
        <a:bodyPr/>
        <a:lstStyle/>
        <a:p>
          <a:endParaRPr lang="zh-CN" altLang="en-US"/>
        </a:p>
      </dgm:t>
    </dgm:pt>
    <dgm:pt modelId="{109AFF07-DC4C-4D39-B76C-F2C75BD88670}" type="sibTrans" cxnId="{1C3DC9A6-A151-46A7-A04E-272EB05F0DAA}">
      <dgm:prSet/>
      <dgm:spPr/>
      <dgm:t>
        <a:bodyPr/>
        <a:lstStyle/>
        <a:p>
          <a:endParaRPr lang="zh-CN" altLang="en-US"/>
        </a:p>
      </dgm:t>
    </dgm:pt>
    <dgm:pt modelId="{F6CD30D4-E08D-4979-BB0C-0A3B4F2E6D50}" type="pres">
      <dgm:prSet presAssocID="{FF0A3227-9AB5-44EF-9B51-5870E7FA76D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ED5C9F8-8910-4143-8187-1C6E398B8C4D}" type="pres">
      <dgm:prSet presAssocID="{CFDD2881-20FF-4487-8708-5A11F40351F8}" presName="parentText" presStyleLbl="node1" presStyleIdx="0" presStyleCnt="3" custLinFactY="-3088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D74F89-E96C-4D3E-A665-4256434E1152}" type="pres">
      <dgm:prSet presAssocID="{3416F421-386B-44FC-B411-794B314538AD}" presName="spacer" presStyleCnt="0"/>
      <dgm:spPr/>
    </dgm:pt>
    <dgm:pt modelId="{4B2B82D9-5AD1-4578-933A-FCB1A3F2F693}" type="pres">
      <dgm:prSet presAssocID="{49C2CC94-D62D-4B08-9C78-5286C7950DBA}" presName="parentText" presStyleLbl="node1" presStyleIdx="1" presStyleCnt="3" custLinFactY="-1221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275E50-D33D-47AD-B64A-8C599DD85B9E}" type="pres">
      <dgm:prSet presAssocID="{6E6AFEBC-CA9C-4A9E-BE15-17C2CA5A52DD}" presName="spacer" presStyleCnt="0"/>
      <dgm:spPr/>
    </dgm:pt>
    <dgm:pt modelId="{B5DD5765-FFF8-4C38-9B3D-35CC58BFECBE}" type="pres">
      <dgm:prSet presAssocID="{725DFF98-912D-4D32-A763-8098E74979C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8083B68-C32C-40C0-A261-AB45B5FBB728}" type="presOf" srcId="{FF0A3227-9AB5-44EF-9B51-5870E7FA76D1}" destId="{F6CD30D4-E08D-4979-BB0C-0A3B4F2E6D50}" srcOrd="0" destOrd="0" presId="urn:microsoft.com/office/officeart/2005/8/layout/vList2"/>
    <dgm:cxn modelId="{85626E17-EC4D-4D6B-A9B5-88AA49A8FC3D}" type="presOf" srcId="{CFDD2881-20FF-4487-8708-5A11F40351F8}" destId="{9ED5C9F8-8910-4143-8187-1C6E398B8C4D}" srcOrd="0" destOrd="0" presId="urn:microsoft.com/office/officeart/2005/8/layout/vList2"/>
    <dgm:cxn modelId="{E0582B83-D787-4DAD-A72B-FF5F19083AC7}" type="presOf" srcId="{49C2CC94-D62D-4B08-9C78-5286C7950DBA}" destId="{4B2B82D9-5AD1-4578-933A-FCB1A3F2F693}" srcOrd="0" destOrd="0" presId="urn:microsoft.com/office/officeart/2005/8/layout/vList2"/>
    <dgm:cxn modelId="{A17D31B4-2F52-49A7-8A1F-B8E33A36ACBF}" srcId="{FF0A3227-9AB5-44EF-9B51-5870E7FA76D1}" destId="{49C2CC94-D62D-4B08-9C78-5286C7950DBA}" srcOrd="1" destOrd="0" parTransId="{827B4CE0-D72E-4198-BC3E-063349FCF44A}" sibTransId="{6E6AFEBC-CA9C-4A9E-BE15-17C2CA5A52DD}"/>
    <dgm:cxn modelId="{166F70EB-FB97-4A20-B45B-1A552BECDC31}" srcId="{FF0A3227-9AB5-44EF-9B51-5870E7FA76D1}" destId="{CFDD2881-20FF-4487-8708-5A11F40351F8}" srcOrd="0" destOrd="0" parTransId="{D4E05DF2-6B62-4587-9B32-A5C15B9B7A5A}" sibTransId="{3416F421-386B-44FC-B411-794B314538AD}"/>
    <dgm:cxn modelId="{1C3DC9A6-A151-46A7-A04E-272EB05F0DAA}" srcId="{FF0A3227-9AB5-44EF-9B51-5870E7FA76D1}" destId="{725DFF98-912D-4D32-A763-8098E74979C1}" srcOrd="2" destOrd="0" parTransId="{317472E0-26B7-4666-9272-C424881C0F43}" sibTransId="{109AFF07-DC4C-4D39-B76C-F2C75BD88670}"/>
    <dgm:cxn modelId="{57A85D3F-5492-4236-81C7-D5468CF9E130}" type="presOf" srcId="{725DFF98-912D-4D32-A763-8098E74979C1}" destId="{B5DD5765-FFF8-4C38-9B3D-35CC58BFECBE}" srcOrd="0" destOrd="0" presId="urn:microsoft.com/office/officeart/2005/8/layout/vList2"/>
    <dgm:cxn modelId="{53D999C6-DEF3-435E-85A2-2973A822799E}" type="presParOf" srcId="{F6CD30D4-E08D-4979-BB0C-0A3B4F2E6D50}" destId="{9ED5C9F8-8910-4143-8187-1C6E398B8C4D}" srcOrd="0" destOrd="0" presId="urn:microsoft.com/office/officeart/2005/8/layout/vList2"/>
    <dgm:cxn modelId="{F299BB0A-2247-4A90-A3EF-E9CA7F2188AD}" type="presParOf" srcId="{F6CD30D4-E08D-4979-BB0C-0A3B4F2E6D50}" destId="{A2D74F89-E96C-4D3E-A665-4256434E1152}" srcOrd="1" destOrd="0" presId="urn:microsoft.com/office/officeart/2005/8/layout/vList2"/>
    <dgm:cxn modelId="{9B4C56AE-36F4-4275-8325-F6914E59B5D4}" type="presParOf" srcId="{F6CD30D4-E08D-4979-BB0C-0A3B4F2E6D50}" destId="{4B2B82D9-5AD1-4578-933A-FCB1A3F2F693}" srcOrd="2" destOrd="0" presId="urn:microsoft.com/office/officeart/2005/8/layout/vList2"/>
    <dgm:cxn modelId="{CE1F4768-CEBE-4742-8C04-44B0B81BC681}" type="presParOf" srcId="{F6CD30D4-E08D-4979-BB0C-0A3B4F2E6D50}" destId="{B0275E50-D33D-47AD-B64A-8C599DD85B9E}" srcOrd="3" destOrd="0" presId="urn:microsoft.com/office/officeart/2005/8/layout/vList2"/>
    <dgm:cxn modelId="{CEFBF2A2-8A2E-4B15-BED9-ED8D86C7B9A9}" type="presParOf" srcId="{F6CD30D4-E08D-4979-BB0C-0A3B4F2E6D50}" destId="{B5DD5765-FFF8-4C38-9B3D-35CC58BFECB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377F4AC-3384-48FC-8B2A-E4066FFC64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E1F964-5D28-475F-8582-7C0C24EE06C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左侧工具栏目，用户设置，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SSH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密钥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增加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SSH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公钥。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901A1D-CAAD-4D5F-92CA-7FA88F4C5A52}" type="parTrans" cxnId="{7F3EF278-8AC9-4CE9-878D-22DFD4B41E6E}">
      <dgm:prSet/>
      <dgm:spPr/>
      <dgm:t>
        <a:bodyPr/>
        <a:lstStyle/>
        <a:p>
          <a:endParaRPr lang="zh-CN" altLang="en-US"/>
        </a:p>
      </dgm:t>
    </dgm:pt>
    <dgm:pt modelId="{2E53F5CE-81E3-4839-89ED-D75BF2B8FB57}" type="sibTrans" cxnId="{7F3EF278-8AC9-4CE9-878D-22DFD4B41E6E}">
      <dgm:prSet/>
      <dgm:spPr/>
      <dgm:t>
        <a:bodyPr/>
        <a:lstStyle/>
        <a:p>
          <a:endParaRPr lang="zh-CN" altLang="en-US"/>
        </a:p>
      </dgm:t>
    </dgm:pt>
    <dgm:pt modelId="{B0FB4895-3EA9-47C7-B724-EE487D46E1ED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需要注意，</a:t>
          </a:r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windows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环境下，使用</a:t>
          </a:r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SSH-keyGen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命令生成的公钥和使用如</a:t>
          </a:r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TortoiseGit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生成的公钥不同，需要分别添加。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46E4F6-25CB-4290-8E39-A58989CAEEB7}" type="parTrans" cxnId="{1ADF66BB-4043-4E5A-9615-FB9225424044}">
      <dgm:prSet/>
      <dgm:spPr/>
      <dgm:t>
        <a:bodyPr/>
        <a:lstStyle/>
        <a:p>
          <a:endParaRPr lang="zh-CN" altLang="en-US"/>
        </a:p>
      </dgm:t>
    </dgm:pt>
    <dgm:pt modelId="{BDE1E20E-D81D-412F-8EB4-C8AD48D29CFD}" type="sibTrans" cxnId="{1ADF66BB-4043-4E5A-9615-FB9225424044}">
      <dgm:prSet/>
      <dgm:spPr/>
      <dgm:t>
        <a:bodyPr/>
        <a:lstStyle/>
        <a:p>
          <a:endParaRPr lang="zh-CN" altLang="en-US"/>
        </a:p>
      </dgm:t>
    </dgm:pt>
    <dgm:pt modelId="{510C3AB7-B224-4C69-B8BA-D17CECC50E37}" type="pres">
      <dgm:prSet presAssocID="{7377F4AC-3384-48FC-8B2A-E4066FFC648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AEEEDC2-DAB5-4BD1-BCDC-9A79BDD3BC94}" type="pres">
      <dgm:prSet presAssocID="{CCE1F964-5D28-475F-8582-7C0C24EE06C2}" presName="parentText" presStyleLbl="node1" presStyleIdx="0" presStyleCnt="2" custLinFactY="-709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E2C63-67C4-4B05-AF5C-94003C70F352}" type="pres">
      <dgm:prSet presAssocID="{2E53F5CE-81E3-4839-89ED-D75BF2B8FB57}" presName="spacer" presStyleCnt="0"/>
      <dgm:spPr/>
    </dgm:pt>
    <dgm:pt modelId="{43B86F24-3CA6-4753-8B82-8F6CD8E85513}" type="pres">
      <dgm:prSet presAssocID="{B0FB4895-3EA9-47C7-B724-EE487D46E1ED}" presName="parentText" presStyleLbl="node1" presStyleIdx="1" presStyleCnt="2" custLinFactY="710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F3EF278-8AC9-4CE9-878D-22DFD4B41E6E}" srcId="{7377F4AC-3384-48FC-8B2A-E4066FFC6486}" destId="{CCE1F964-5D28-475F-8582-7C0C24EE06C2}" srcOrd="0" destOrd="0" parTransId="{3F901A1D-CAAD-4D5F-92CA-7FA88F4C5A52}" sibTransId="{2E53F5CE-81E3-4839-89ED-D75BF2B8FB57}"/>
    <dgm:cxn modelId="{1ADF66BB-4043-4E5A-9615-FB9225424044}" srcId="{7377F4AC-3384-48FC-8B2A-E4066FFC6486}" destId="{B0FB4895-3EA9-47C7-B724-EE487D46E1ED}" srcOrd="1" destOrd="0" parTransId="{1646E4F6-25CB-4290-8E39-A58989CAEEB7}" sibTransId="{BDE1E20E-D81D-412F-8EB4-C8AD48D29CFD}"/>
    <dgm:cxn modelId="{997A3A84-B033-4ADF-8A9A-A7BFC304F5C1}" type="presOf" srcId="{B0FB4895-3EA9-47C7-B724-EE487D46E1ED}" destId="{43B86F24-3CA6-4753-8B82-8F6CD8E85513}" srcOrd="0" destOrd="0" presId="urn:microsoft.com/office/officeart/2005/8/layout/vList2"/>
    <dgm:cxn modelId="{A8B1ACA1-625F-4091-BABF-381721D04325}" type="presOf" srcId="{7377F4AC-3384-48FC-8B2A-E4066FFC6486}" destId="{510C3AB7-B224-4C69-B8BA-D17CECC50E37}" srcOrd="0" destOrd="0" presId="urn:microsoft.com/office/officeart/2005/8/layout/vList2"/>
    <dgm:cxn modelId="{6083B900-74F0-4F2E-8140-5C0F87392657}" type="presOf" srcId="{CCE1F964-5D28-475F-8582-7C0C24EE06C2}" destId="{8AEEEDC2-DAB5-4BD1-BCDC-9A79BDD3BC94}" srcOrd="0" destOrd="0" presId="urn:microsoft.com/office/officeart/2005/8/layout/vList2"/>
    <dgm:cxn modelId="{5E44BDE7-75A1-46E6-8852-E331E3A017FC}" type="presParOf" srcId="{510C3AB7-B224-4C69-B8BA-D17CECC50E37}" destId="{8AEEEDC2-DAB5-4BD1-BCDC-9A79BDD3BC94}" srcOrd="0" destOrd="0" presId="urn:microsoft.com/office/officeart/2005/8/layout/vList2"/>
    <dgm:cxn modelId="{D00D660A-3747-4C16-99C2-275B5B4F2C4E}" type="presParOf" srcId="{510C3AB7-B224-4C69-B8BA-D17CECC50E37}" destId="{945E2C63-67C4-4B05-AF5C-94003C70F352}" srcOrd="1" destOrd="0" presId="urn:microsoft.com/office/officeart/2005/8/layout/vList2"/>
    <dgm:cxn modelId="{1E8C9ED9-2D2A-4BE0-955A-A3D69E32C503}" type="presParOf" srcId="{510C3AB7-B224-4C69-B8BA-D17CECC50E37}" destId="{43B86F24-3CA6-4753-8B82-8F6CD8E8551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B19FBC0-C872-4ED7-82FE-89C38929B6D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7246C5-22E1-4A51-B926-53938D9E917D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GitLab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用户登录后可以看到有相应权限的仓库。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CB21CC-1944-4CDE-BDDD-F8539C5A2F3A}" type="parTrans" cxnId="{8DAF81EC-50B8-46A9-BF43-AB154D2FB7EF}">
      <dgm:prSet/>
      <dgm:spPr/>
      <dgm:t>
        <a:bodyPr/>
        <a:lstStyle/>
        <a:p>
          <a:endParaRPr lang="zh-CN" altLang="en-US"/>
        </a:p>
      </dgm:t>
    </dgm:pt>
    <dgm:pt modelId="{1F2668B5-612A-4AF7-B948-408C158BCF90}" type="sibTrans" cxnId="{8DAF81EC-50B8-46A9-BF43-AB154D2FB7EF}">
      <dgm:prSet/>
      <dgm:spPr/>
      <dgm:t>
        <a:bodyPr/>
        <a:lstStyle/>
        <a:p>
          <a:endParaRPr lang="zh-CN" altLang="en-US"/>
        </a:p>
      </dgm:t>
    </dgm:pt>
    <dgm:pt modelId="{C98D1D58-9399-4F7E-A308-838930BA4D18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点击仓库链接进入仓库详情，复制出仓库地址即可通过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clone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克隆</a:t>
          </a:r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GitLab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仓库。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0348D6-626E-4340-8330-7D18CA47C4FF}" type="parTrans" cxnId="{556618B3-0692-47C0-9672-1AE41DC9A233}">
      <dgm:prSet/>
      <dgm:spPr/>
      <dgm:t>
        <a:bodyPr/>
        <a:lstStyle/>
        <a:p>
          <a:endParaRPr lang="zh-CN" altLang="en-US"/>
        </a:p>
      </dgm:t>
    </dgm:pt>
    <dgm:pt modelId="{A4AC0192-D07C-464C-BA84-0AF3D247C1F7}" type="sibTrans" cxnId="{556618B3-0692-47C0-9672-1AE41DC9A233}">
      <dgm:prSet/>
      <dgm:spPr/>
      <dgm:t>
        <a:bodyPr/>
        <a:lstStyle/>
        <a:p>
          <a:endParaRPr lang="zh-CN" altLang="en-US"/>
        </a:p>
      </dgm:t>
    </dgm:pt>
    <dgm:pt modelId="{B1F602E1-7F72-437E-8CA4-D6AA6C1A2FB1}" type="pres">
      <dgm:prSet presAssocID="{FB19FBC0-C872-4ED7-82FE-89C38929B6D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441BB91-5207-446A-85CF-3AEB1E608C89}" type="pres">
      <dgm:prSet presAssocID="{B37246C5-22E1-4A51-B926-53938D9E917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54FF7B-BE34-43E3-AF0D-0EDD65A845D0}" type="pres">
      <dgm:prSet presAssocID="{1F2668B5-612A-4AF7-B948-408C158BCF90}" presName="spacer" presStyleCnt="0"/>
      <dgm:spPr/>
    </dgm:pt>
    <dgm:pt modelId="{E957ABB5-5501-4B0B-A03A-54CAC1789C31}" type="pres">
      <dgm:prSet presAssocID="{C98D1D58-9399-4F7E-A308-838930BA4D18}" presName="parentText" presStyleLbl="node1" presStyleIdx="1" presStyleCnt="2" custLinFactNeighborX="-518" custLinFactNeighborY="196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715F255-C503-4C8C-B7EA-B53211151AF3}" type="presOf" srcId="{C98D1D58-9399-4F7E-A308-838930BA4D18}" destId="{E957ABB5-5501-4B0B-A03A-54CAC1789C31}" srcOrd="0" destOrd="0" presId="urn:microsoft.com/office/officeart/2005/8/layout/vList2"/>
    <dgm:cxn modelId="{8DAF81EC-50B8-46A9-BF43-AB154D2FB7EF}" srcId="{FB19FBC0-C872-4ED7-82FE-89C38929B6D6}" destId="{B37246C5-22E1-4A51-B926-53938D9E917D}" srcOrd="0" destOrd="0" parTransId="{E6CB21CC-1944-4CDE-BDDD-F8539C5A2F3A}" sibTransId="{1F2668B5-612A-4AF7-B948-408C158BCF90}"/>
    <dgm:cxn modelId="{556618B3-0692-47C0-9672-1AE41DC9A233}" srcId="{FB19FBC0-C872-4ED7-82FE-89C38929B6D6}" destId="{C98D1D58-9399-4F7E-A308-838930BA4D18}" srcOrd="1" destOrd="0" parTransId="{510348D6-626E-4340-8330-7D18CA47C4FF}" sibTransId="{A4AC0192-D07C-464C-BA84-0AF3D247C1F7}"/>
    <dgm:cxn modelId="{C097C2DA-C267-445B-AB0C-C14015F185B1}" type="presOf" srcId="{FB19FBC0-C872-4ED7-82FE-89C38929B6D6}" destId="{B1F602E1-7F72-437E-8CA4-D6AA6C1A2FB1}" srcOrd="0" destOrd="0" presId="urn:microsoft.com/office/officeart/2005/8/layout/vList2"/>
    <dgm:cxn modelId="{172DDB9D-A2C3-4E83-A272-FFFDFA977C33}" type="presOf" srcId="{B37246C5-22E1-4A51-B926-53938D9E917D}" destId="{4441BB91-5207-446A-85CF-3AEB1E608C89}" srcOrd="0" destOrd="0" presId="urn:microsoft.com/office/officeart/2005/8/layout/vList2"/>
    <dgm:cxn modelId="{BF01B69B-8108-4CC3-A3E0-003BF7513940}" type="presParOf" srcId="{B1F602E1-7F72-437E-8CA4-D6AA6C1A2FB1}" destId="{4441BB91-5207-446A-85CF-3AEB1E608C89}" srcOrd="0" destOrd="0" presId="urn:microsoft.com/office/officeart/2005/8/layout/vList2"/>
    <dgm:cxn modelId="{8AAEF8EB-D499-4446-B540-3015F78F0E6F}" type="presParOf" srcId="{B1F602E1-7F72-437E-8CA4-D6AA6C1A2FB1}" destId="{7E54FF7B-BE34-43E3-AF0D-0EDD65A845D0}" srcOrd="1" destOrd="0" presId="urn:microsoft.com/office/officeart/2005/8/layout/vList2"/>
    <dgm:cxn modelId="{9CCB9FF6-2CB8-41E4-A2AD-44BA47FBCDEB}" type="presParOf" srcId="{B1F602E1-7F72-437E-8CA4-D6AA6C1A2FB1}" destId="{E957ABB5-5501-4B0B-A03A-54CAC1789C3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EF991-67EC-4E1B-B58C-46760E0051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E34D8B4-B340-47B0-BA1E-EBFC3FC23450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在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中，用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HEAD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表示当前版本，上一个版本就是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HEAD^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往上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100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个版本写为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HEAD~100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D9E36F-23F6-4F3C-BEFD-C7101828E994}" type="parTrans" cxnId="{536A27EC-8C69-4999-AB71-A622EDB8DB37}">
      <dgm:prSet/>
      <dgm:spPr/>
      <dgm:t>
        <a:bodyPr/>
        <a:lstStyle/>
        <a:p>
          <a:endParaRPr lang="zh-CN" altLang="en-US"/>
        </a:p>
      </dgm:t>
    </dgm:pt>
    <dgm:pt modelId="{DAD3F569-6B13-411A-A571-537B16C84CC9}" type="sibTrans" cxnId="{536A27EC-8C69-4999-AB71-A622EDB8DB37}">
      <dgm:prSet/>
      <dgm:spPr/>
      <dgm:t>
        <a:bodyPr/>
        <a:lstStyle/>
        <a:p>
          <a:endParaRPr lang="zh-CN" altLang="en-US"/>
        </a:p>
      </dgm:t>
    </dgm:pt>
    <dgm:pt modelId="{91B587B9-A5A4-4692-992F-9DEA5177D744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reset --hard HEAD^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回退到上一版本。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3C1612-1563-40C2-B582-68E4324F513C}" type="parTrans" cxnId="{D5062D2B-2D13-4F37-8772-6226C532A4AF}">
      <dgm:prSet/>
      <dgm:spPr/>
      <dgm:t>
        <a:bodyPr/>
        <a:lstStyle/>
        <a:p>
          <a:endParaRPr lang="zh-CN" altLang="en-US"/>
        </a:p>
      </dgm:t>
    </dgm:pt>
    <dgm:pt modelId="{5B06312E-6F2F-42A3-BDE8-5BE5208CE408}" type="sibTrans" cxnId="{D5062D2B-2D13-4F37-8772-6226C532A4AF}">
      <dgm:prSet/>
      <dgm:spPr/>
      <dgm:t>
        <a:bodyPr/>
        <a:lstStyle/>
        <a:p>
          <a:endParaRPr lang="zh-CN" altLang="en-US"/>
        </a:p>
      </dgm:t>
    </dgm:pt>
    <dgm:pt modelId="{09F9F794-4A9C-4894-A586-AF38D0777243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reset --hard </a:t>
          </a:r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commit_id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回退到指定的版本。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11932A-48AE-4C85-B64D-6913CD729F3A}" type="parTrans" cxnId="{56EA3B59-90C1-474D-8C0A-6EAECA272C51}">
      <dgm:prSet/>
      <dgm:spPr/>
      <dgm:t>
        <a:bodyPr/>
        <a:lstStyle/>
        <a:p>
          <a:endParaRPr lang="zh-CN" altLang="en-US"/>
        </a:p>
      </dgm:t>
    </dgm:pt>
    <dgm:pt modelId="{BCE52159-23E8-4560-908E-41B15C836950}" type="sibTrans" cxnId="{56EA3B59-90C1-474D-8C0A-6EAECA272C51}">
      <dgm:prSet/>
      <dgm:spPr/>
      <dgm:t>
        <a:bodyPr/>
        <a:lstStyle/>
        <a:p>
          <a:endParaRPr lang="zh-CN" altLang="en-US"/>
        </a:p>
      </dgm:t>
    </dgm:pt>
    <dgm:pt modelId="{756DE2E3-C8CB-449A-A814-558C0E52F9E6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</a:t>
          </a:r>
          <a:r>
            <a:rPr lang="en-US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reflog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查看历史命令，以便确认要回到的哪个版本。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8D7A9B-FF43-4B3E-829D-C8AE6C7CF328}" type="parTrans" cxnId="{3F88CCAD-6ABC-4DD2-A195-22C8336DA44F}">
      <dgm:prSet/>
      <dgm:spPr/>
      <dgm:t>
        <a:bodyPr/>
        <a:lstStyle/>
        <a:p>
          <a:endParaRPr lang="zh-CN" altLang="en-US"/>
        </a:p>
      </dgm:t>
    </dgm:pt>
    <dgm:pt modelId="{2456FFCE-9847-4598-8AD3-2837585E7B52}" type="sibTrans" cxnId="{3F88CCAD-6ABC-4DD2-A195-22C8336DA44F}">
      <dgm:prSet/>
      <dgm:spPr/>
      <dgm:t>
        <a:bodyPr/>
        <a:lstStyle/>
        <a:p>
          <a:endParaRPr lang="zh-CN" altLang="en-US"/>
        </a:p>
      </dgm:t>
    </dgm:pt>
    <dgm:pt modelId="{66632F2F-ED3C-4E97-A047-C3D1F2630F74}" type="pres">
      <dgm:prSet presAssocID="{F55EF991-67EC-4E1B-B58C-46760E0051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2391AD-35D2-4AB0-9414-177DED7AEE3E}" type="pres">
      <dgm:prSet presAssocID="{BE34D8B4-B340-47B0-BA1E-EBFC3FC23450}" presName="parentText" presStyleLbl="node1" presStyleIdx="0" presStyleCnt="4" custLinFactY="-1156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4E1857-AEF4-4772-B236-289A7A133340}" type="pres">
      <dgm:prSet presAssocID="{DAD3F569-6B13-411A-A571-537B16C84CC9}" presName="spacer" presStyleCnt="0"/>
      <dgm:spPr/>
    </dgm:pt>
    <dgm:pt modelId="{BE389E98-7761-4781-AEF8-0700F50E0CCD}" type="pres">
      <dgm:prSet presAssocID="{91B587B9-A5A4-4692-992F-9DEA5177D7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1C9977-3968-4330-8C08-3A3BB0E50A4B}" type="pres">
      <dgm:prSet presAssocID="{5B06312E-6F2F-42A3-BDE8-5BE5208CE408}" presName="spacer" presStyleCnt="0"/>
      <dgm:spPr/>
    </dgm:pt>
    <dgm:pt modelId="{8E774335-3775-4E95-BE58-6B0E7FB89E96}" type="pres">
      <dgm:prSet presAssocID="{09F9F794-4A9C-4894-A586-AF38D077724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F50798-B61A-45C5-8AF0-7A715F72A1A0}" type="pres">
      <dgm:prSet presAssocID="{BCE52159-23E8-4560-908E-41B15C836950}" presName="spacer" presStyleCnt="0"/>
      <dgm:spPr/>
    </dgm:pt>
    <dgm:pt modelId="{2209D0B3-D2B7-4759-A762-48531FBF6902}" type="pres">
      <dgm:prSet presAssocID="{756DE2E3-C8CB-449A-A814-558C0E52F9E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C7BA7F-FA86-49D5-B5A0-7DACE0376E83}" type="presOf" srcId="{91B587B9-A5A4-4692-992F-9DEA5177D744}" destId="{BE389E98-7761-4781-AEF8-0700F50E0CCD}" srcOrd="0" destOrd="0" presId="urn:microsoft.com/office/officeart/2005/8/layout/vList2"/>
    <dgm:cxn modelId="{536A27EC-8C69-4999-AB71-A622EDB8DB37}" srcId="{F55EF991-67EC-4E1B-B58C-46760E005113}" destId="{BE34D8B4-B340-47B0-BA1E-EBFC3FC23450}" srcOrd="0" destOrd="0" parTransId="{A6D9E36F-23F6-4F3C-BEFD-C7101828E994}" sibTransId="{DAD3F569-6B13-411A-A571-537B16C84CC9}"/>
    <dgm:cxn modelId="{56EA3B59-90C1-474D-8C0A-6EAECA272C51}" srcId="{F55EF991-67EC-4E1B-B58C-46760E005113}" destId="{09F9F794-4A9C-4894-A586-AF38D0777243}" srcOrd="2" destOrd="0" parTransId="{AF11932A-48AE-4C85-B64D-6913CD729F3A}" sibTransId="{BCE52159-23E8-4560-908E-41B15C836950}"/>
    <dgm:cxn modelId="{B0648015-CA0F-4ABD-AE46-7F2D9700FE5F}" type="presOf" srcId="{756DE2E3-C8CB-449A-A814-558C0E52F9E6}" destId="{2209D0B3-D2B7-4759-A762-48531FBF6902}" srcOrd="0" destOrd="0" presId="urn:microsoft.com/office/officeart/2005/8/layout/vList2"/>
    <dgm:cxn modelId="{11B0DE94-3A55-480E-AC6A-899A0D1388D8}" type="presOf" srcId="{F55EF991-67EC-4E1B-B58C-46760E005113}" destId="{66632F2F-ED3C-4E97-A047-C3D1F2630F74}" srcOrd="0" destOrd="0" presId="urn:microsoft.com/office/officeart/2005/8/layout/vList2"/>
    <dgm:cxn modelId="{3F88CCAD-6ABC-4DD2-A195-22C8336DA44F}" srcId="{F55EF991-67EC-4E1B-B58C-46760E005113}" destId="{756DE2E3-C8CB-449A-A814-558C0E52F9E6}" srcOrd="3" destOrd="0" parTransId="{3D8D7A9B-FF43-4B3E-829D-C8AE6C7CF328}" sibTransId="{2456FFCE-9847-4598-8AD3-2837585E7B52}"/>
    <dgm:cxn modelId="{D49FACE0-585C-4BA6-BA67-0D90EFC6994D}" type="presOf" srcId="{09F9F794-4A9C-4894-A586-AF38D0777243}" destId="{8E774335-3775-4E95-BE58-6B0E7FB89E96}" srcOrd="0" destOrd="0" presId="urn:microsoft.com/office/officeart/2005/8/layout/vList2"/>
    <dgm:cxn modelId="{D5062D2B-2D13-4F37-8772-6226C532A4AF}" srcId="{F55EF991-67EC-4E1B-B58C-46760E005113}" destId="{91B587B9-A5A4-4692-992F-9DEA5177D744}" srcOrd="1" destOrd="0" parTransId="{E23C1612-1563-40C2-B582-68E4324F513C}" sibTransId="{5B06312E-6F2F-42A3-BDE8-5BE5208CE408}"/>
    <dgm:cxn modelId="{AFA39CEE-5DEF-476C-B375-D4D9F533E3F9}" type="presOf" srcId="{BE34D8B4-B340-47B0-BA1E-EBFC3FC23450}" destId="{222391AD-35D2-4AB0-9414-177DED7AEE3E}" srcOrd="0" destOrd="0" presId="urn:microsoft.com/office/officeart/2005/8/layout/vList2"/>
    <dgm:cxn modelId="{B8F85348-8268-48B8-B621-647F6A73D0C3}" type="presParOf" srcId="{66632F2F-ED3C-4E97-A047-C3D1F2630F74}" destId="{222391AD-35D2-4AB0-9414-177DED7AEE3E}" srcOrd="0" destOrd="0" presId="urn:microsoft.com/office/officeart/2005/8/layout/vList2"/>
    <dgm:cxn modelId="{57B761CA-3912-46A1-8E3B-8C0A7A696DB4}" type="presParOf" srcId="{66632F2F-ED3C-4E97-A047-C3D1F2630F74}" destId="{4C4E1857-AEF4-4772-B236-289A7A133340}" srcOrd="1" destOrd="0" presId="urn:microsoft.com/office/officeart/2005/8/layout/vList2"/>
    <dgm:cxn modelId="{2A860FC2-EF40-4FB4-B6B3-D0BF232AF4F7}" type="presParOf" srcId="{66632F2F-ED3C-4E97-A047-C3D1F2630F74}" destId="{BE389E98-7761-4781-AEF8-0700F50E0CCD}" srcOrd="2" destOrd="0" presId="urn:microsoft.com/office/officeart/2005/8/layout/vList2"/>
    <dgm:cxn modelId="{67291FC8-2CC4-42E3-8DDC-321FDD937FB5}" type="presParOf" srcId="{66632F2F-ED3C-4E97-A047-C3D1F2630F74}" destId="{031C9977-3968-4330-8C08-3A3BB0E50A4B}" srcOrd="3" destOrd="0" presId="urn:microsoft.com/office/officeart/2005/8/layout/vList2"/>
    <dgm:cxn modelId="{448CCF86-92D4-4BBD-86A3-A4FB00523009}" type="presParOf" srcId="{66632F2F-ED3C-4E97-A047-C3D1F2630F74}" destId="{8E774335-3775-4E95-BE58-6B0E7FB89E96}" srcOrd="4" destOrd="0" presId="urn:microsoft.com/office/officeart/2005/8/layout/vList2"/>
    <dgm:cxn modelId="{EFBE570C-C793-4EE1-A2AE-C4088A77D0CA}" type="presParOf" srcId="{66632F2F-ED3C-4E97-A047-C3D1F2630F74}" destId="{30F50798-B61A-45C5-8AF0-7A715F72A1A0}" srcOrd="5" destOrd="0" presId="urn:microsoft.com/office/officeart/2005/8/layout/vList2"/>
    <dgm:cxn modelId="{3DA55523-5B19-4337-9B61-51F59B8F0EA3}" type="presParOf" srcId="{66632F2F-ED3C-4E97-A047-C3D1F2630F74}" destId="{2209D0B3-D2B7-4759-A762-48531FBF690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5EF991-67EC-4E1B-B58C-46760E0051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E34D8B4-B340-47B0-BA1E-EBFC3FC23450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当本地有多个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时，可以按需合并多个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为一个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D9E36F-23F6-4F3C-BEFD-C7101828E994}" type="parTrans" cxnId="{536A27EC-8C69-4999-AB71-A622EDB8DB37}">
      <dgm:prSet/>
      <dgm:spPr/>
      <dgm:t>
        <a:bodyPr/>
        <a:lstStyle/>
        <a:p>
          <a:endParaRPr lang="zh-CN" altLang="en-US"/>
        </a:p>
      </dgm:t>
    </dgm:pt>
    <dgm:pt modelId="{DAD3F569-6B13-411A-A571-537B16C84CC9}" type="sibTrans" cxnId="{536A27EC-8C69-4999-AB71-A622EDB8DB37}">
      <dgm:prSet/>
      <dgm:spPr/>
      <dgm:t>
        <a:bodyPr/>
        <a:lstStyle/>
        <a:p>
          <a:endParaRPr lang="zh-CN" altLang="en-US"/>
        </a:p>
      </dgm:t>
    </dgm:pt>
    <dgm:pt modelId="{91B587B9-A5A4-4692-992F-9DEA5177D744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log -3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可以看下图有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个提交，现在把最后两个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合并为一个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3C1612-1563-40C2-B582-68E4324F513C}" type="parTrans" cxnId="{D5062D2B-2D13-4F37-8772-6226C532A4AF}">
      <dgm:prSet/>
      <dgm:spPr/>
      <dgm:t>
        <a:bodyPr/>
        <a:lstStyle/>
        <a:p>
          <a:endParaRPr lang="zh-CN" altLang="en-US"/>
        </a:p>
      </dgm:t>
    </dgm:pt>
    <dgm:pt modelId="{5B06312E-6F2F-42A3-BDE8-5BE5208CE408}" type="sibTrans" cxnId="{D5062D2B-2D13-4F37-8772-6226C532A4AF}">
      <dgm:prSet/>
      <dgm:spPr/>
      <dgm:t>
        <a:bodyPr/>
        <a:lstStyle/>
        <a:p>
          <a:endParaRPr lang="zh-CN" altLang="en-US"/>
        </a:p>
      </dgm:t>
    </dgm:pt>
    <dgm:pt modelId="{A623653A-CCB8-497F-B050-A3DE8E2DE56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找到想要合并到哪个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，如，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commit1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commit2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commit3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，如果需要合并前两次，则输入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rebase –</a:t>
          </a:r>
          <a:r>
            <a:rPr lang="en-US" altLang="zh-CN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i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commit3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，或者</a:t>
          </a:r>
          <a:r>
            <a:rPr lang="en-US" altLang="zh-CN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rebase -</a:t>
          </a:r>
          <a:r>
            <a:rPr lang="en-US" altLang="zh-CN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i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4A8DED-F330-4A09-A426-C8CA5B17B1D4}" type="parTrans" cxnId="{9EC63EC4-3EFB-44A5-B877-FDD83CFC2BDF}">
      <dgm:prSet/>
      <dgm:spPr/>
      <dgm:t>
        <a:bodyPr/>
        <a:lstStyle/>
        <a:p>
          <a:endParaRPr lang="zh-CN" altLang="en-US"/>
        </a:p>
      </dgm:t>
    </dgm:pt>
    <dgm:pt modelId="{350755A9-ED9B-4E7D-BC98-65B0A60BDC4E}" type="sibTrans" cxnId="{9EC63EC4-3EFB-44A5-B877-FDD83CFC2BDF}">
      <dgm:prSet/>
      <dgm:spPr/>
      <dgm:t>
        <a:bodyPr/>
        <a:lstStyle/>
        <a:p>
          <a:endParaRPr lang="zh-CN" altLang="en-US"/>
        </a:p>
      </dgm:t>
    </dgm:pt>
    <dgm:pt modelId="{66632F2F-ED3C-4E97-A047-C3D1F2630F74}" type="pres">
      <dgm:prSet presAssocID="{F55EF991-67EC-4E1B-B58C-46760E0051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2391AD-35D2-4AB0-9414-177DED7AEE3E}" type="pres">
      <dgm:prSet presAssocID="{BE34D8B4-B340-47B0-BA1E-EBFC3FC23450}" presName="parentText" presStyleLbl="node1" presStyleIdx="0" presStyleCnt="3" custScaleY="6202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4E1857-AEF4-4772-B236-289A7A133340}" type="pres">
      <dgm:prSet presAssocID="{DAD3F569-6B13-411A-A571-537B16C84CC9}" presName="spacer" presStyleCnt="0"/>
      <dgm:spPr/>
    </dgm:pt>
    <dgm:pt modelId="{BE389E98-7761-4781-AEF8-0700F50E0CCD}" type="pres">
      <dgm:prSet presAssocID="{91B587B9-A5A4-4692-992F-9DEA5177D744}" presName="parentText" presStyleLbl="node1" presStyleIdx="1" presStyleCnt="3" custScaleY="5769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1C9977-3968-4330-8C08-3A3BB0E50A4B}" type="pres">
      <dgm:prSet presAssocID="{5B06312E-6F2F-42A3-BDE8-5BE5208CE408}" presName="spacer" presStyleCnt="0"/>
      <dgm:spPr/>
    </dgm:pt>
    <dgm:pt modelId="{114CD6F7-8F3C-4156-9B09-E72C44ADDB4D}" type="pres">
      <dgm:prSet presAssocID="{A623653A-CCB8-497F-B050-A3DE8E2DE562}" presName="parentText" presStyleLbl="node1" presStyleIdx="2" presStyleCnt="3" custLinFactNeighborY="915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062D2B-2D13-4F37-8772-6226C532A4AF}" srcId="{F55EF991-67EC-4E1B-B58C-46760E005113}" destId="{91B587B9-A5A4-4692-992F-9DEA5177D744}" srcOrd="1" destOrd="0" parTransId="{E23C1612-1563-40C2-B582-68E4324F513C}" sibTransId="{5B06312E-6F2F-42A3-BDE8-5BE5208CE408}"/>
    <dgm:cxn modelId="{536A27EC-8C69-4999-AB71-A622EDB8DB37}" srcId="{F55EF991-67EC-4E1B-B58C-46760E005113}" destId="{BE34D8B4-B340-47B0-BA1E-EBFC3FC23450}" srcOrd="0" destOrd="0" parTransId="{A6D9E36F-23F6-4F3C-BEFD-C7101828E994}" sibTransId="{DAD3F569-6B13-411A-A571-537B16C84CC9}"/>
    <dgm:cxn modelId="{F04A9C76-4B73-47BF-9AD1-B801A7FC1939}" type="presOf" srcId="{F55EF991-67EC-4E1B-B58C-46760E005113}" destId="{66632F2F-ED3C-4E97-A047-C3D1F2630F74}" srcOrd="0" destOrd="0" presId="urn:microsoft.com/office/officeart/2005/8/layout/vList2"/>
    <dgm:cxn modelId="{9EC63EC4-3EFB-44A5-B877-FDD83CFC2BDF}" srcId="{F55EF991-67EC-4E1B-B58C-46760E005113}" destId="{A623653A-CCB8-497F-B050-A3DE8E2DE562}" srcOrd="2" destOrd="0" parTransId="{C74A8DED-F330-4A09-A426-C8CA5B17B1D4}" sibTransId="{350755A9-ED9B-4E7D-BC98-65B0A60BDC4E}"/>
    <dgm:cxn modelId="{0128158D-724E-4B95-ADC2-03043B182C41}" type="presOf" srcId="{BE34D8B4-B340-47B0-BA1E-EBFC3FC23450}" destId="{222391AD-35D2-4AB0-9414-177DED7AEE3E}" srcOrd="0" destOrd="0" presId="urn:microsoft.com/office/officeart/2005/8/layout/vList2"/>
    <dgm:cxn modelId="{64A6D415-7E28-4F89-B54D-B345F0430A8B}" type="presOf" srcId="{A623653A-CCB8-497F-B050-A3DE8E2DE562}" destId="{114CD6F7-8F3C-4156-9B09-E72C44ADDB4D}" srcOrd="0" destOrd="0" presId="urn:microsoft.com/office/officeart/2005/8/layout/vList2"/>
    <dgm:cxn modelId="{A9273CE2-5F74-41DB-BCBC-335CE2FE1F69}" type="presOf" srcId="{91B587B9-A5A4-4692-992F-9DEA5177D744}" destId="{BE389E98-7761-4781-AEF8-0700F50E0CCD}" srcOrd="0" destOrd="0" presId="urn:microsoft.com/office/officeart/2005/8/layout/vList2"/>
    <dgm:cxn modelId="{2F8A8BC8-055E-4003-9B64-8FA794C3397E}" type="presParOf" srcId="{66632F2F-ED3C-4E97-A047-C3D1F2630F74}" destId="{222391AD-35D2-4AB0-9414-177DED7AEE3E}" srcOrd="0" destOrd="0" presId="urn:microsoft.com/office/officeart/2005/8/layout/vList2"/>
    <dgm:cxn modelId="{28D7ABF8-B9DE-4D16-B018-666C2BD80AA6}" type="presParOf" srcId="{66632F2F-ED3C-4E97-A047-C3D1F2630F74}" destId="{4C4E1857-AEF4-4772-B236-289A7A133340}" srcOrd="1" destOrd="0" presId="urn:microsoft.com/office/officeart/2005/8/layout/vList2"/>
    <dgm:cxn modelId="{5A6DDC6B-8E64-47CF-88E9-37E7D38F967D}" type="presParOf" srcId="{66632F2F-ED3C-4E97-A047-C3D1F2630F74}" destId="{BE389E98-7761-4781-AEF8-0700F50E0CCD}" srcOrd="2" destOrd="0" presId="urn:microsoft.com/office/officeart/2005/8/layout/vList2"/>
    <dgm:cxn modelId="{D7BE945C-051D-4FAD-9CEA-2ED6D990AEA5}" type="presParOf" srcId="{66632F2F-ED3C-4E97-A047-C3D1F2630F74}" destId="{031C9977-3968-4330-8C08-3A3BB0E50A4B}" srcOrd="3" destOrd="0" presId="urn:microsoft.com/office/officeart/2005/8/layout/vList2"/>
    <dgm:cxn modelId="{04457E9A-5862-43F5-B4AE-B2E2D0E7581E}" type="presParOf" srcId="{66632F2F-ED3C-4E97-A047-C3D1F2630F74}" destId="{114CD6F7-8F3C-4156-9B09-E72C44ADDB4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5EF991-67EC-4E1B-B58C-46760E0051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E34D8B4-B340-47B0-BA1E-EBFC3FC23450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rebase -</a:t>
          </a:r>
          <a:r>
            <a:rPr lang="en-US" altLang="zh-CN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i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en-US" altLang="zh-CN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commitID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后会进入编辑状态</a:t>
          </a:r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D9E36F-23F6-4F3C-BEFD-C7101828E994}" type="parTrans" cxnId="{536A27EC-8C69-4999-AB71-A622EDB8DB37}">
      <dgm:prSet/>
      <dgm:spPr/>
      <dgm:t>
        <a:bodyPr/>
        <a:lstStyle/>
        <a:p>
          <a:endParaRPr lang="zh-CN" altLang="en-US"/>
        </a:p>
      </dgm:t>
    </dgm:pt>
    <dgm:pt modelId="{DAD3F569-6B13-411A-A571-537B16C84CC9}" type="sibTrans" cxnId="{536A27EC-8C69-4999-AB71-A622EDB8DB37}">
      <dgm:prSet/>
      <dgm:spPr/>
      <dgm:t>
        <a:bodyPr/>
        <a:lstStyle/>
        <a:p>
          <a:endParaRPr lang="zh-CN" altLang="en-US"/>
        </a:p>
      </dgm:t>
    </dgm:pt>
    <dgm:pt modelId="{891D93C5-46A6-4E40-A354-B014ACA898EF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将第二行的提交信息中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pick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修改为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然后保存退出。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A26417-DBD0-436D-97BB-F094F1CB7BD5}" type="parTrans" cxnId="{A48E70B2-3200-4E8C-AF0B-7263F2B6CC00}">
      <dgm:prSet/>
      <dgm:spPr/>
      <dgm:t>
        <a:bodyPr/>
        <a:lstStyle/>
        <a:p>
          <a:endParaRPr lang="zh-CN" altLang="en-US"/>
        </a:p>
      </dgm:t>
    </dgm:pt>
    <dgm:pt modelId="{9A72974A-E6DF-418B-B850-5288F7A617D2}" type="sibTrans" cxnId="{A48E70B2-3200-4E8C-AF0B-7263F2B6CC00}">
      <dgm:prSet/>
      <dgm:spPr/>
      <dgm:t>
        <a:bodyPr/>
        <a:lstStyle/>
        <a:p>
          <a:endParaRPr lang="zh-CN" altLang="en-US"/>
        </a:p>
      </dgm:t>
    </dgm:pt>
    <dgm:pt modelId="{66632F2F-ED3C-4E97-A047-C3D1F2630F74}" type="pres">
      <dgm:prSet presAssocID="{F55EF991-67EC-4E1B-B58C-46760E0051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2391AD-35D2-4AB0-9414-177DED7AEE3E}" type="pres">
      <dgm:prSet presAssocID="{BE34D8B4-B340-47B0-BA1E-EBFC3FC2345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4E1857-AEF4-4772-B236-289A7A133340}" type="pres">
      <dgm:prSet presAssocID="{DAD3F569-6B13-411A-A571-537B16C84CC9}" presName="spacer" presStyleCnt="0"/>
      <dgm:spPr/>
    </dgm:pt>
    <dgm:pt modelId="{6C8E425B-B760-41DD-B98A-E7BFBE338731}" type="pres">
      <dgm:prSet presAssocID="{891D93C5-46A6-4E40-A354-B014ACA898E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17DB7D5-E5BE-47DC-955C-CADF0D6D91CF}" type="presOf" srcId="{891D93C5-46A6-4E40-A354-B014ACA898EF}" destId="{6C8E425B-B760-41DD-B98A-E7BFBE338731}" srcOrd="0" destOrd="0" presId="urn:microsoft.com/office/officeart/2005/8/layout/vList2"/>
    <dgm:cxn modelId="{536A27EC-8C69-4999-AB71-A622EDB8DB37}" srcId="{F55EF991-67EC-4E1B-B58C-46760E005113}" destId="{BE34D8B4-B340-47B0-BA1E-EBFC3FC23450}" srcOrd="0" destOrd="0" parTransId="{A6D9E36F-23F6-4F3C-BEFD-C7101828E994}" sibTransId="{DAD3F569-6B13-411A-A571-537B16C84CC9}"/>
    <dgm:cxn modelId="{A48E70B2-3200-4E8C-AF0B-7263F2B6CC00}" srcId="{F55EF991-67EC-4E1B-B58C-46760E005113}" destId="{891D93C5-46A6-4E40-A354-B014ACA898EF}" srcOrd="1" destOrd="0" parTransId="{B6A26417-DBD0-436D-97BB-F094F1CB7BD5}" sibTransId="{9A72974A-E6DF-418B-B850-5288F7A617D2}"/>
    <dgm:cxn modelId="{2C42DE2E-254F-4B0F-866A-713CB8ED7C8F}" type="presOf" srcId="{F55EF991-67EC-4E1B-B58C-46760E005113}" destId="{66632F2F-ED3C-4E97-A047-C3D1F2630F74}" srcOrd="0" destOrd="0" presId="urn:microsoft.com/office/officeart/2005/8/layout/vList2"/>
    <dgm:cxn modelId="{1E5936CC-B428-4FCC-81C9-D8489F86B415}" type="presOf" srcId="{BE34D8B4-B340-47B0-BA1E-EBFC3FC23450}" destId="{222391AD-35D2-4AB0-9414-177DED7AEE3E}" srcOrd="0" destOrd="0" presId="urn:microsoft.com/office/officeart/2005/8/layout/vList2"/>
    <dgm:cxn modelId="{870C51F2-C12A-4CDA-8B84-54974316D972}" type="presParOf" srcId="{66632F2F-ED3C-4E97-A047-C3D1F2630F74}" destId="{222391AD-35D2-4AB0-9414-177DED7AEE3E}" srcOrd="0" destOrd="0" presId="urn:microsoft.com/office/officeart/2005/8/layout/vList2"/>
    <dgm:cxn modelId="{18F992DA-FF28-494D-BCAD-9C61C4965EC3}" type="presParOf" srcId="{66632F2F-ED3C-4E97-A047-C3D1F2630F74}" destId="{4C4E1857-AEF4-4772-B236-289A7A133340}" srcOrd="1" destOrd="0" presId="urn:microsoft.com/office/officeart/2005/8/layout/vList2"/>
    <dgm:cxn modelId="{3A7979A6-70B7-4CF2-A0DB-8F91AE29094C}" type="presParOf" srcId="{66632F2F-ED3C-4E97-A047-C3D1F2630F74}" destId="{6C8E425B-B760-41DD-B98A-E7BFBE33873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5EF991-67EC-4E1B-B58C-46760E0051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1804CAC-BAFA-4363-A2E7-106FE76E8B1E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此时编辑器会打开另外的日志编辑窗口，这个编辑窗口有第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和第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信息，现在把这两个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信息编辑合并成一个信息。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8E1FB3-DA4D-429C-8E69-AC7E9EE3E9A6}" type="parTrans" cxnId="{B9D66869-1865-41C3-BC10-ECC71410872F}">
      <dgm:prSet/>
      <dgm:spPr/>
      <dgm:t>
        <a:bodyPr/>
        <a:lstStyle/>
        <a:p>
          <a:endParaRPr lang="zh-CN" altLang="en-US"/>
        </a:p>
      </dgm:t>
    </dgm:pt>
    <dgm:pt modelId="{993AA699-1BF9-4A6E-869E-FFD89FD0A444}" type="sibTrans" cxnId="{B9D66869-1865-41C3-BC10-ECC71410872F}">
      <dgm:prSet/>
      <dgm:spPr/>
      <dgm:t>
        <a:bodyPr/>
        <a:lstStyle/>
        <a:p>
          <a:endParaRPr lang="zh-CN" altLang="en-US"/>
        </a:p>
      </dgm:t>
    </dgm:pt>
    <dgm:pt modelId="{42D94B2D-42D6-44A9-82B7-CC1FC8140919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altLang="zh-CN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wq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保存退出编辑器。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B49907-FD8E-44B0-A49A-5ACC1F8BCFB8}" type="parTrans" cxnId="{B1C66BEF-6995-47C0-A2B6-B9B3CAA49295}">
      <dgm:prSet/>
      <dgm:spPr/>
      <dgm:t>
        <a:bodyPr/>
        <a:lstStyle/>
        <a:p>
          <a:endParaRPr lang="zh-CN" altLang="en-US"/>
        </a:p>
      </dgm:t>
    </dgm:pt>
    <dgm:pt modelId="{A21F043C-C165-465A-836D-F6C6C09A7000}" type="sibTrans" cxnId="{B1C66BEF-6995-47C0-A2B6-B9B3CAA49295}">
      <dgm:prSet/>
      <dgm:spPr/>
      <dgm:t>
        <a:bodyPr/>
        <a:lstStyle/>
        <a:p>
          <a:endParaRPr lang="zh-CN" altLang="en-US"/>
        </a:p>
      </dgm:t>
    </dgm:pt>
    <dgm:pt modelId="{66632F2F-ED3C-4E97-A047-C3D1F2630F74}" type="pres">
      <dgm:prSet presAssocID="{F55EF991-67EC-4E1B-B58C-46760E0051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07890A7-B69F-4271-B749-542A53296193}" type="pres">
      <dgm:prSet presAssocID="{31804CAC-BAFA-4363-A2E7-106FE76E8B1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6C0734-982D-42D2-877A-EBDE1D92FC72}" type="pres">
      <dgm:prSet presAssocID="{993AA699-1BF9-4A6E-869E-FFD89FD0A444}" presName="spacer" presStyleCnt="0"/>
      <dgm:spPr/>
    </dgm:pt>
    <dgm:pt modelId="{74F62C82-7E92-4CC1-B857-62A8D5279769}" type="pres">
      <dgm:prSet presAssocID="{42D94B2D-42D6-44A9-82B7-CC1FC8140919}" presName="parentText" presStyleLbl="node1" presStyleIdx="1" presStyleCnt="2" custLinFactY="1083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9D66869-1865-41C3-BC10-ECC71410872F}" srcId="{F55EF991-67EC-4E1B-B58C-46760E005113}" destId="{31804CAC-BAFA-4363-A2E7-106FE76E8B1E}" srcOrd="0" destOrd="0" parTransId="{F08E1FB3-DA4D-429C-8E69-AC7E9EE3E9A6}" sibTransId="{993AA699-1BF9-4A6E-869E-FFD89FD0A444}"/>
    <dgm:cxn modelId="{0C658167-750C-4A5D-A925-4FE4F08627C0}" type="presOf" srcId="{31804CAC-BAFA-4363-A2E7-106FE76E8B1E}" destId="{207890A7-B69F-4271-B749-542A53296193}" srcOrd="0" destOrd="0" presId="urn:microsoft.com/office/officeart/2005/8/layout/vList2"/>
    <dgm:cxn modelId="{B1C66BEF-6995-47C0-A2B6-B9B3CAA49295}" srcId="{F55EF991-67EC-4E1B-B58C-46760E005113}" destId="{42D94B2D-42D6-44A9-82B7-CC1FC8140919}" srcOrd="1" destOrd="0" parTransId="{E1B49907-FD8E-44B0-A49A-5ACC1F8BCFB8}" sibTransId="{A21F043C-C165-465A-836D-F6C6C09A7000}"/>
    <dgm:cxn modelId="{B9E1FFC6-0A16-4E8E-81B0-BD15210EB3F9}" type="presOf" srcId="{F55EF991-67EC-4E1B-B58C-46760E005113}" destId="{66632F2F-ED3C-4E97-A047-C3D1F2630F74}" srcOrd="0" destOrd="0" presId="urn:microsoft.com/office/officeart/2005/8/layout/vList2"/>
    <dgm:cxn modelId="{02A8D5CA-DDA0-40D5-8241-1871A1FEDC26}" type="presOf" srcId="{42D94B2D-42D6-44A9-82B7-CC1FC8140919}" destId="{74F62C82-7E92-4CC1-B857-62A8D5279769}" srcOrd="0" destOrd="0" presId="urn:microsoft.com/office/officeart/2005/8/layout/vList2"/>
    <dgm:cxn modelId="{39BEE249-71D0-4D22-8372-3E36A67B1324}" type="presParOf" srcId="{66632F2F-ED3C-4E97-A047-C3D1F2630F74}" destId="{207890A7-B69F-4271-B749-542A53296193}" srcOrd="0" destOrd="0" presId="urn:microsoft.com/office/officeart/2005/8/layout/vList2"/>
    <dgm:cxn modelId="{48751B1E-CB96-4AB0-A438-61C18DF2E9B0}" type="presParOf" srcId="{66632F2F-ED3C-4E97-A047-C3D1F2630F74}" destId="{096C0734-982D-42D2-877A-EBDE1D92FC72}" srcOrd="1" destOrd="0" presId="urn:microsoft.com/office/officeart/2005/8/layout/vList2"/>
    <dgm:cxn modelId="{BE278150-3EDB-45E0-A983-A605642466F5}" type="presParOf" srcId="{66632F2F-ED3C-4E97-A047-C3D1F2630F74}" destId="{74F62C82-7E92-4CC1-B857-62A8D527976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5EF991-67EC-4E1B-B58C-46760E0051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E34D8B4-B340-47B0-BA1E-EBFC3FC23450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保存退出后，命令行会有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Successfully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提示。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D9E36F-23F6-4F3C-BEFD-C7101828E994}" type="parTrans" cxnId="{536A27EC-8C69-4999-AB71-A622EDB8DB37}">
      <dgm:prSet/>
      <dgm:spPr/>
      <dgm:t>
        <a:bodyPr/>
        <a:lstStyle/>
        <a:p>
          <a:endParaRPr lang="zh-CN" altLang="en-US"/>
        </a:p>
      </dgm:t>
    </dgm:pt>
    <dgm:pt modelId="{DAD3F569-6B13-411A-A571-537B16C84CC9}" type="sibTrans" cxnId="{536A27EC-8C69-4999-AB71-A622EDB8DB37}">
      <dgm:prSet/>
      <dgm:spPr/>
      <dgm:t>
        <a:bodyPr/>
        <a:lstStyle/>
        <a:p>
          <a:endParaRPr lang="zh-CN" altLang="en-US"/>
        </a:p>
      </dgm:t>
    </dgm:pt>
    <dgm:pt modelId="{BB3B79AB-A5BF-4689-AD30-67680C235327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再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log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看下提交信息，发现两个</a:t>
          </a:r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commit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已合为一个。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8EBBC4-0875-4101-AF4A-7685820666B7}" type="parTrans" cxnId="{29B29ED3-D775-43FE-8628-9F101ED2B7B6}">
      <dgm:prSet/>
      <dgm:spPr/>
      <dgm:t>
        <a:bodyPr/>
        <a:lstStyle/>
        <a:p>
          <a:endParaRPr lang="zh-CN" altLang="en-US"/>
        </a:p>
      </dgm:t>
    </dgm:pt>
    <dgm:pt modelId="{16C598EB-5BDB-4F5F-A976-844DAB784943}" type="sibTrans" cxnId="{29B29ED3-D775-43FE-8628-9F101ED2B7B6}">
      <dgm:prSet/>
      <dgm:spPr/>
      <dgm:t>
        <a:bodyPr/>
        <a:lstStyle/>
        <a:p>
          <a:endParaRPr lang="zh-CN" altLang="en-US"/>
        </a:p>
      </dgm:t>
    </dgm:pt>
    <dgm:pt modelId="{66632F2F-ED3C-4E97-A047-C3D1F2630F74}" type="pres">
      <dgm:prSet presAssocID="{F55EF991-67EC-4E1B-B58C-46760E0051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2391AD-35D2-4AB0-9414-177DED7AEE3E}" type="pres">
      <dgm:prSet presAssocID="{BE34D8B4-B340-47B0-BA1E-EBFC3FC2345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4E1857-AEF4-4772-B236-289A7A133340}" type="pres">
      <dgm:prSet presAssocID="{DAD3F569-6B13-411A-A571-537B16C84CC9}" presName="spacer" presStyleCnt="0"/>
      <dgm:spPr/>
    </dgm:pt>
    <dgm:pt modelId="{CC367449-458A-4613-9E9A-859650F5C913}" type="pres">
      <dgm:prSet presAssocID="{BB3B79AB-A5BF-4689-AD30-67680C235327}" presName="parentText" presStyleLbl="node1" presStyleIdx="1" presStyleCnt="2" custLinFactNeighborX="-144" custLinFactNeighborY="1238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8F8174-CBB1-4210-8F06-BDA798A74E62}" type="presOf" srcId="{F55EF991-67EC-4E1B-B58C-46760E005113}" destId="{66632F2F-ED3C-4E97-A047-C3D1F2630F74}" srcOrd="0" destOrd="0" presId="urn:microsoft.com/office/officeart/2005/8/layout/vList2"/>
    <dgm:cxn modelId="{29B29ED3-D775-43FE-8628-9F101ED2B7B6}" srcId="{F55EF991-67EC-4E1B-B58C-46760E005113}" destId="{BB3B79AB-A5BF-4689-AD30-67680C235327}" srcOrd="1" destOrd="0" parTransId="{918EBBC4-0875-4101-AF4A-7685820666B7}" sibTransId="{16C598EB-5BDB-4F5F-A976-844DAB784943}"/>
    <dgm:cxn modelId="{536A27EC-8C69-4999-AB71-A622EDB8DB37}" srcId="{F55EF991-67EC-4E1B-B58C-46760E005113}" destId="{BE34D8B4-B340-47B0-BA1E-EBFC3FC23450}" srcOrd="0" destOrd="0" parTransId="{A6D9E36F-23F6-4F3C-BEFD-C7101828E994}" sibTransId="{DAD3F569-6B13-411A-A571-537B16C84CC9}"/>
    <dgm:cxn modelId="{06E02AF9-0FD5-4DDD-903A-210EB21BF736}" type="presOf" srcId="{BE34D8B4-B340-47B0-BA1E-EBFC3FC23450}" destId="{222391AD-35D2-4AB0-9414-177DED7AEE3E}" srcOrd="0" destOrd="0" presId="urn:microsoft.com/office/officeart/2005/8/layout/vList2"/>
    <dgm:cxn modelId="{68434A50-E41D-4409-8094-01121E5C2EE8}" type="presOf" srcId="{BB3B79AB-A5BF-4689-AD30-67680C235327}" destId="{CC367449-458A-4613-9E9A-859650F5C913}" srcOrd="0" destOrd="0" presId="urn:microsoft.com/office/officeart/2005/8/layout/vList2"/>
    <dgm:cxn modelId="{2D07D0BE-4ADA-438D-8E57-2D6BEB5111F6}" type="presParOf" srcId="{66632F2F-ED3C-4E97-A047-C3D1F2630F74}" destId="{222391AD-35D2-4AB0-9414-177DED7AEE3E}" srcOrd="0" destOrd="0" presId="urn:microsoft.com/office/officeart/2005/8/layout/vList2"/>
    <dgm:cxn modelId="{6C23817C-4608-4A01-BF38-C152BFDD4581}" type="presParOf" srcId="{66632F2F-ED3C-4E97-A047-C3D1F2630F74}" destId="{4C4E1857-AEF4-4772-B236-289A7A133340}" srcOrd="1" destOrd="0" presId="urn:microsoft.com/office/officeart/2005/8/layout/vList2"/>
    <dgm:cxn modelId="{522002C6-704F-4318-83FD-0328DE452F72}" type="presParOf" srcId="{66632F2F-ED3C-4E97-A047-C3D1F2630F74}" destId="{CC367449-458A-4613-9E9A-859650F5C91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AD73F16-137A-4549-B792-A880627A8F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06FD28F-160C-48E5-BD6E-82F30440462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克隆远程版本库，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clone &lt;</a:t>
          </a:r>
          <a:r>
            <a:rPr lang="en-US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url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&gt;</a:t>
          </a:r>
        </a:p>
        <a:p>
          <a:pPr rtl="0"/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如：</a:t>
          </a:r>
          <a:r>
            <a:rPr lang="en-US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clone ssh://[username]@gerrit.hsaeci.com:29418/SU2/SU2_Share</a:t>
          </a:r>
        </a:p>
        <a:p>
          <a:pPr rtl="0"/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　　</a:t>
          </a:r>
          <a:r>
            <a:rPr lang="en-US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git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clone git@192.168.3.22:MCU/32k/HS_N2178.git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3139E5-4D38-4781-BF25-35C26E70A933}" type="parTrans" cxnId="{8818B18A-11F0-407E-8AEE-31767A9CCF8A}">
      <dgm:prSet/>
      <dgm:spPr/>
      <dgm:t>
        <a:bodyPr/>
        <a:lstStyle/>
        <a:p>
          <a:endParaRPr lang="zh-CN" altLang="en-US"/>
        </a:p>
      </dgm:t>
    </dgm:pt>
    <dgm:pt modelId="{E4BB046B-D555-4CB4-8911-4F5BA1292CD5}" type="sibTrans" cxnId="{8818B18A-11F0-407E-8AEE-31767A9CCF8A}">
      <dgm:prSet/>
      <dgm:spPr/>
      <dgm:t>
        <a:bodyPr/>
        <a:lstStyle/>
        <a:p>
          <a:endParaRPr lang="zh-CN" altLang="en-US"/>
        </a:p>
      </dgm:t>
    </dgm:pt>
    <dgm:pt modelId="{5A5D4F2B-FF1E-4153-A7D4-3A25357B897D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查看远程版本库信息，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remote -v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7B7FF9-6648-40EE-BC3A-90AF794FB32D}" type="parTrans" cxnId="{948E5342-F02F-458F-BA0D-090A5B0BEB17}">
      <dgm:prSet/>
      <dgm:spPr/>
      <dgm:t>
        <a:bodyPr/>
        <a:lstStyle/>
        <a:p>
          <a:endParaRPr lang="zh-CN" altLang="en-US"/>
        </a:p>
      </dgm:t>
    </dgm:pt>
    <dgm:pt modelId="{2E3E5B77-FB89-4A24-90AC-10A023533F3A}" type="sibTrans" cxnId="{948E5342-F02F-458F-BA0D-090A5B0BEB17}">
      <dgm:prSet/>
      <dgm:spPr/>
      <dgm:t>
        <a:bodyPr/>
        <a:lstStyle/>
        <a:p>
          <a:endParaRPr lang="zh-CN" altLang="en-US"/>
        </a:p>
      </dgm:t>
    </dgm:pt>
    <dgm:pt modelId="{755BF4CA-5C85-4635-AC00-37750951B858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添加远程版本库名，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remote add  &lt;remote name&gt; &lt;</a:t>
          </a:r>
          <a:r>
            <a:rPr lang="en-US" sz="14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url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&gt;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0A7371-1C76-4B02-BCF0-3A08614001A9}" type="parTrans" cxnId="{96773338-1BA6-4E10-B015-DA46008F72BE}">
      <dgm:prSet/>
      <dgm:spPr/>
      <dgm:t>
        <a:bodyPr/>
        <a:lstStyle/>
        <a:p>
          <a:endParaRPr lang="zh-CN" altLang="en-US"/>
        </a:p>
      </dgm:t>
    </dgm:pt>
    <dgm:pt modelId="{E89C48A7-BE0B-4241-86AB-B1618E9BD538}" type="sibTrans" cxnId="{96773338-1BA6-4E10-B015-DA46008F72BE}">
      <dgm:prSet/>
      <dgm:spPr/>
      <dgm:t>
        <a:bodyPr/>
        <a:lstStyle/>
        <a:p>
          <a:endParaRPr lang="zh-CN" altLang="en-US"/>
        </a:p>
      </dgm:t>
    </dgm:pt>
    <dgm:pt modelId="{79FE36A7-5683-421F-B0BB-D37DE380E928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跟踪远程分支，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checkout  --track &lt;remote name&gt;/&lt;branch name&gt;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53A4EA-49EA-4D4B-ABD5-311CC9C93CC3}" type="parTrans" cxnId="{1B3DE719-50E5-49CC-B651-18DCBCE277BF}">
      <dgm:prSet/>
      <dgm:spPr/>
      <dgm:t>
        <a:bodyPr/>
        <a:lstStyle/>
        <a:p>
          <a:endParaRPr lang="zh-CN" altLang="en-US"/>
        </a:p>
      </dgm:t>
    </dgm:pt>
    <dgm:pt modelId="{2B042145-D10F-4D5F-AF1B-D48AA9FE59B6}" type="sibTrans" cxnId="{1B3DE719-50E5-49CC-B651-18DCBCE277BF}">
      <dgm:prSet/>
      <dgm:spPr/>
      <dgm:t>
        <a:bodyPr/>
        <a:lstStyle/>
        <a:p>
          <a:endParaRPr lang="zh-CN" altLang="en-US"/>
        </a:p>
      </dgm:t>
    </dgm:pt>
    <dgm:pt modelId="{68EEADFE-58D7-499E-9700-D9D2481C2228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获取远程分支最新内容，相当于获取并合并到本地分支，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pull &lt;remote name&gt; &lt;branch name&gt;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5E9ED0-8F47-4EBE-A26E-9845792B3AE3}" type="parTrans" cxnId="{A6CEB705-87BA-40D5-B143-7BEFA438DA5F}">
      <dgm:prSet/>
      <dgm:spPr/>
      <dgm:t>
        <a:bodyPr/>
        <a:lstStyle/>
        <a:p>
          <a:endParaRPr lang="zh-CN" altLang="en-US"/>
        </a:p>
      </dgm:t>
    </dgm:pt>
    <dgm:pt modelId="{53F8973D-BC4A-4F37-AFC5-9BCA6616896E}" type="sibTrans" cxnId="{A6CEB705-87BA-40D5-B143-7BEFA438DA5F}">
      <dgm:prSet/>
      <dgm:spPr/>
      <dgm:t>
        <a:bodyPr/>
        <a:lstStyle/>
        <a:p>
          <a:endParaRPr lang="zh-CN" altLang="en-US"/>
        </a:p>
      </dgm:t>
    </dgm:pt>
    <dgm:pt modelId="{2513E284-0373-4665-9108-A8F2483C559D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创建新分支，</a:t>
          </a:r>
          <a:r>
            <a:rPr 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checkout -b &lt;branch name&gt; &lt;remote name&gt;/&lt;branch name&gt;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3AB5C8-31EE-40D9-8803-5656AC1C7983}" type="parTrans" cxnId="{8F814A79-96DC-4B01-8823-9D3CAD18FEB0}">
      <dgm:prSet/>
      <dgm:spPr/>
      <dgm:t>
        <a:bodyPr/>
        <a:lstStyle/>
        <a:p>
          <a:endParaRPr lang="zh-CN" altLang="en-US"/>
        </a:p>
      </dgm:t>
    </dgm:pt>
    <dgm:pt modelId="{7B5E3F6C-B4A1-4775-A017-5F6F7484AF7B}" type="sibTrans" cxnId="{8F814A79-96DC-4B01-8823-9D3CAD18FEB0}">
      <dgm:prSet/>
      <dgm:spPr/>
      <dgm:t>
        <a:bodyPr/>
        <a:lstStyle/>
        <a:p>
          <a:endParaRPr lang="zh-CN" altLang="en-US"/>
        </a:p>
      </dgm:t>
    </dgm:pt>
    <dgm:pt modelId="{7067B061-68A7-4959-B58B-FC32F43F331C}" type="pres">
      <dgm:prSet presAssocID="{FAD73F16-137A-4549-B792-A880627A8F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1F337E3-5DB4-447E-8425-160CF5C5E8B5}" type="pres">
      <dgm:prSet presAssocID="{A06FD28F-160C-48E5-BD6E-82F304404621}" presName="parentText" presStyleLbl="node1" presStyleIdx="0" presStyleCnt="6" custLinFactY="1829" custLinFactNeighborX="-8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6DD076-FE95-4781-A06B-82FB56441F87}" type="pres">
      <dgm:prSet presAssocID="{E4BB046B-D555-4CB4-8911-4F5BA1292CD5}" presName="spacer" presStyleCnt="0"/>
      <dgm:spPr/>
    </dgm:pt>
    <dgm:pt modelId="{534ADAD0-036D-4CDA-BECC-FB2CCB14A84A}" type="pres">
      <dgm:prSet presAssocID="{5A5D4F2B-FF1E-4153-A7D4-3A25357B897D}" presName="parentText" presStyleLbl="node1" presStyleIdx="1" presStyleCnt="6" custScaleY="40254" custLinFactNeighborY="8256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5DE84C-4F9E-48C6-9B05-5005D447B87D}" type="pres">
      <dgm:prSet presAssocID="{2E3E5B77-FB89-4A24-90AC-10A023533F3A}" presName="spacer" presStyleCnt="0"/>
      <dgm:spPr/>
    </dgm:pt>
    <dgm:pt modelId="{DF60D180-A421-45A7-8F11-2189776CC9AF}" type="pres">
      <dgm:prSet presAssocID="{755BF4CA-5C85-4635-AC00-37750951B858}" presName="parentText" presStyleLbl="node1" presStyleIdx="2" presStyleCnt="6" custScaleY="47396" custLinFactNeighborY="7251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BD9222-93A7-4EC7-85F1-A1AB9A2DBDD4}" type="pres">
      <dgm:prSet presAssocID="{E89C48A7-BE0B-4241-86AB-B1618E9BD538}" presName="spacer" presStyleCnt="0"/>
      <dgm:spPr/>
    </dgm:pt>
    <dgm:pt modelId="{BBB05EDA-D0EB-4E11-A887-C7078899BFFF}" type="pres">
      <dgm:prSet presAssocID="{79FE36A7-5683-421F-B0BB-D37DE380E928}" presName="parentText" presStyleLbl="node1" presStyleIdx="3" presStyleCnt="6" custScaleY="38307" custLinFactNeighborY="1862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B2FA3B-DEE4-40D8-9300-68F8CBF0C352}" type="pres">
      <dgm:prSet presAssocID="{2B042145-D10F-4D5F-AF1B-D48AA9FE59B6}" presName="spacer" presStyleCnt="0"/>
      <dgm:spPr/>
    </dgm:pt>
    <dgm:pt modelId="{4A4A6CD7-7EDF-421B-8DEC-21D93414A275}" type="pres">
      <dgm:prSet presAssocID="{2513E284-0373-4665-9108-A8F2483C559D}" presName="parentText" presStyleLbl="node1" presStyleIdx="4" presStyleCnt="6" custScaleY="41272" custLinFactNeighborY="-3945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202AD2-9FFA-4BC5-913A-29762602614F}" type="pres">
      <dgm:prSet presAssocID="{7B5E3F6C-B4A1-4775-A017-5F6F7484AF7B}" presName="spacer" presStyleCnt="0"/>
      <dgm:spPr/>
    </dgm:pt>
    <dgm:pt modelId="{851D49BA-F7C0-40C4-ACAB-3BAEAA9EDCD8}" type="pres">
      <dgm:prSet presAssocID="{68EEADFE-58D7-499E-9700-D9D2481C2228}" presName="parentText" presStyleLbl="node1" presStyleIdx="5" presStyleCnt="6" custScaleY="44123" custLinFactNeighborX="-92" custLinFactNeighborY="-6153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533EE2A-9FAA-4893-AB54-966A2DF61A91}" type="presOf" srcId="{2513E284-0373-4665-9108-A8F2483C559D}" destId="{4A4A6CD7-7EDF-421B-8DEC-21D93414A275}" srcOrd="0" destOrd="0" presId="urn:microsoft.com/office/officeart/2005/8/layout/vList2"/>
    <dgm:cxn modelId="{96773338-1BA6-4E10-B015-DA46008F72BE}" srcId="{FAD73F16-137A-4549-B792-A880627A8FC1}" destId="{755BF4CA-5C85-4635-AC00-37750951B858}" srcOrd="2" destOrd="0" parTransId="{A20A7371-1C76-4B02-BCF0-3A08614001A9}" sibTransId="{E89C48A7-BE0B-4241-86AB-B1618E9BD538}"/>
    <dgm:cxn modelId="{E729436A-9DDC-430D-96B0-4F206A046694}" type="presOf" srcId="{68EEADFE-58D7-499E-9700-D9D2481C2228}" destId="{851D49BA-F7C0-40C4-ACAB-3BAEAA9EDCD8}" srcOrd="0" destOrd="0" presId="urn:microsoft.com/office/officeart/2005/8/layout/vList2"/>
    <dgm:cxn modelId="{948E5342-F02F-458F-BA0D-090A5B0BEB17}" srcId="{FAD73F16-137A-4549-B792-A880627A8FC1}" destId="{5A5D4F2B-FF1E-4153-A7D4-3A25357B897D}" srcOrd="1" destOrd="0" parTransId="{927B7FF9-6648-40EE-BC3A-90AF794FB32D}" sibTransId="{2E3E5B77-FB89-4A24-90AC-10A023533F3A}"/>
    <dgm:cxn modelId="{F4C3AECB-746A-4701-916B-F7AC2F633837}" type="presOf" srcId="{A06FD28F-160C-48E5-BD6E-82F304404621}" destId="{A1F337E3-5DB4-447E-8425-160CF5C5E8B5}" srcOrd="0" destOrd="0" presId="urn:microsoft.com/office/officeart/2005/8/layout/vList2"/>
    <dgm:cxn modelId="{1B3DE719-50E5-49CC-B651-18DCBCE277BF}" srcId="{FAD73F16-137A-4549-B792-A880627A8FC1}" destId="{79FE36A7-5683-421F-B0BB-D37DE380E928}" srcOrd="3" destOrd="0" parTransId="{4C53A4EA-49EA-4D4B-ABD5-311CC9C93CC3}" sibTransId="{2B042145-D10F-4D5F-AF1B-D48AA9FE59B6}"/>
    <dgm:cxn modelId="{518239B7-A443-4E6B-8588-4A70927AC286}" type="presOf" srcId="{79FE36A7-5683-421F-B0BB-D37DE380E928}" destId="{BBB05EDA-D0EB-4E11-A887-C7078899BFFF}" srcOrd="0" destOrd="0" presId="urn:microsoft.com/office/officeart/2005/8/layout/vList2"/>
    <dgm:cxn modelId="{8F814A79-96DC-4B01-8823-9D3CAD18FEB0}" srcId="{FAD73F16-137A-4549-B792-A880627A8FC1}" destId="{2513E284-0373-4665-9108-A8F2483C559D}" srcOrd="4" destOrd="0" parTransId="{723AB5C8-31EE-40D9-8803-5656AC1C7983}" sibTransId="{7B5E3F6C-B4A1-4775-A017-5F6F7484AF7B}"/>
    <dgm:cxn modelId="{1CA1904B-7883-47B6-8365-C9CF1FBEDFE6}" type="presOf" srcId="{FAD73F16-137A-4549-B792-A880627A8FC1}" destId="{7067B061-68A7-4959-B58B-FC32F43F331C}" srcOrd="0" destOrd="0" presId="urn:microsoft.com/office/officeart/2005/8/layout/vList2"/>
    <dgm:cxn modelId="{A6CEB705-87BA-40D5-B143-7BEFA438DA5F}" srcId="{FAD73F16-137A-4549-B792-A880627A8FC1}" destId="{68EEADFE-58D7-499E-9700-D9D2481C2228}" srcOrd="5" destOrd="0" parTransId="{C45E9ED0-8F47-4EBE-A26E-9845792B3AE3}" sibTransId="{53F8973D-BC4A-4F37-AFC5-9BCA6616896E}"/>
    <dgm:cxn modelId="{32673C12-E03F-4C1E-959E-13927EDD1D30}" type="presOf" srcId="{5A5D4F2B-FF1E-4153-A7D4-3A25357B897D}" destId="{534ADAD0-036D-4CDA-BECC-FB2CCB14A84A}" srcOrd="0" destOrd="0" presId="urn:microsoft.com/office/officeart/2005/8/layout/vList2"/>
    <dgm:cxn modelId="{8818B18A-11F0-407E-8AEE-31767A9CCF8A}" srcId="{FAD73F16-137A-4549-B792-A880627A8FC1}" destId="{A06FD28F-160C-48E5-BD6E-82F304404621}" srcOrd="0" destOrd="0" parTransId="{1D3139E5-4D38-4781-BF25-35C26E70A933}" sibTransId="{E4BB046B-D555-4CB4-8911-4F5BA1292CD5}"/>
    <dgm:cxn modelId="{D495D641-244D-4BB3-A514-486343E0AFBF}" type="presOf" srcId="{755BF4CA-5C85-4635-AC00-37750951B858}" destId="{DF60D180-A421-45A7-8F11-2189776CC9AF}" srcOrd="0" destOrd="0" presId="urn:microsoft.com/office/officeart/2005/8/layout/vList2"/>
    <dgm:cxn modelId="{3D1D70FF-CFF7-44BC-A7D7-AC9A10734C27}" type="presParOf" srcId="{7067B061-68A7-4959-B58B-FC32F43F331C}" destId="{A1F337E3-5DB4-447E-8425-160CF5C5E8B5}" srcOrd="0" destOrd="0" presId="urn:microsoft.com/office/officeart/2005/8/layout/vList2"/>
    <dgm:cxn modelId="{1ABB1E7D-FBD7-494D-9233-AD325E5061A0}" type="presParOf" srcId="{7067B061-68A7-4959-B58B-FC32F43F331C}" destId="{F46DD076-FE95-4781-A06B-82FB56441F87}" srcOrd="1" destOrd="0" presId="urn:microsoft.com/office/officeart/2005/8/layout/vList2"/>
    <dgm:cxn modelId="{7FE9E1AA-D41B-4351-BD7D-6A871A8AC177}" type="presParOf" srcId="{7067B061-68A7-4959-B58B-FC32F43F331C}" destId="{534ADAD0-036D-4CDA-BECC-FB2CCB14A84A}" srcOrd="2" destOrd="0" presId="urn:microsoft.com/office/officeart/2005/8/layout/vList2"/>
    <dgm:cxn modelId="{C721FE79-AE85-4A98-A544-FD4912C848CE}" type="presParOf" srcId="{7067B061-68A7-4959-B58B-FC32F43F331C}" destId="{C75DE84C-4F9E-48C6-9B05-5005D447B87D}" srcOrd="3" destOrd="0" presId="urn:microsoft.com/office/officeart/2005/8/layout/vList2"/>
    <dgm:cxn modelId="{530098DB-2281-4E23-8B28-7489821CF5DA}" type="presParOf" srcId="{7067B061-68A7-4959-B58B-FC32F43F331C}" destId="{DF60D180-A421-45A7-8F11-2189776CC9AF}" srcOrd="4" destOrd="0" presId="urn:microsoft.com/office/officeart/2005/8/layout/vList2"/>
    <dgm:cxn modelId="{F6288648-3844-4214-B539-6F62AB1A5E49}" type="presParOf" srcId="{7067B061-68A7-4959-B58B-FC32F43F331C}" destId="{08BD9222-93A7-4EC7-85F1-A1AB9A2DBDD4}" srcOrd="5" destOrd="0" presId="urn:microsoft.com/office/officeart/2005/8/layout/vList2"/>
    <dgm:cxn modelId="{42719551-13D7-4555-B70A-94998041C694}" type="presParOf" srcId="{7067B061-68A7-4959-B58B-FC32F43F331C}" destId="{BBB05EDA-D0EB-4E11-A887-C7078899BFFF}" srcOrd="6" destOrd="0" presId="urn:microsoft.com/office/officeart/2005/8/layout/vList2"/>
    <dgm:cxn modelId="{AD3CB955-25D1-4506-9CE7-E3EEEDBF460D}" type="presParOf" srcId="{7067B061-68A7-4959-B58B-FC32F43F331C}" destId="{D8B2FA3B-DEE4-40D8-9300-68F8CBF0C352}" srcOrd="7" destOrd="0" presId="urn:microsoft.com/office/officeart/2005/8/layout/vList2"/>
    <dgm:cxn modelId="{AEF42254-D9FB-4D1F-B795-E336AEA0E8CF}" type="presParOf" srcId="{7067B061-68A7-4959-B58B-FC32F43F331C}" destId="{4A4A6CD7-7EDF-421B-8DEC-21D93414A275}" srcOrd="8" destOrd="0" presId="urn:microsoft.com/office/officeart/2005/8/layout/vList2"/>
    <dgm:cxn modelId="{3A5050E4-F948-4C94-9203-EEB9C838CF91}" type="presParOf" srcId="{7067B061-68A7-4959-B58B-FC32F43F331C}" destId="{AD202AD2-9FFA-4BC5-913A-29762602614F}" srcOrd="9" destOrd="0" presId="urn:microsoft.com/office/officeart/2005/8/layout/vList2"/>
    <dgm:cxn modelId="{9C60D8C0-6032-400E-9F8C-D2EEFC88B6EC}" type="presParOf" srcId="{7067B061-68A7-4959-B58B-FC32F43F331C}" destId="{851D49BA-F7C0-40C4-ACAB-3BAEAA9EDCD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208119-5C64-45CC-B8B5-1CEEC4679E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579AE5-C3EA-4192-93D4-C7E002F17E10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创建本地分支：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branch &lt;branch name&gt;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ACDD36-C698-4B48-A41C-B6C1D05CAE97}" type="parTrans" cxnId="{39C5D14F-0678-4FD4-9D31-DA90B3293B8D}">
      <dgm:prSet/>
      <dgm:spPr/>
      <dgm:t>
        <a:bodyPr/>
        <a:lstStyle/>
        <a:p>
          <a:endParaRPr lang="zh-CN" altLang="en-US"/>
        </a:p>
      </dgm:t>
    </dgm:pt>
    <dgm:pt modelId="{FED0C997-E47A-4D34-B932-8DF45EEA9274}" type="sibTrans" cxnId="{39C5D14F-0678-4FD4-9D31-DA90B3293B8D}">
      <dgm:prSet/>
      <dgm:spPr/>
      <dgm:t>
        <a:bodyPr/>
        <a:lstStyle/>
        <a:p>
          <a:endParaRPr lang="zh-CN" altLang="en-US"/>
        </a:p>
      </dgm:t>
    </dgm:pt>
    <dgm:pt modelId="{FDC14184-94CC-43F8-B39D-AA95D2FB896D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切换分支：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checkout &lt;branch name&gt;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B07CF5-1B0E-4E23-A011-1255D5B420EE}" type="parTrans" cxnId="{8BF557C8-72BC-4852-AFB3-0ADE07AAA5F6}">
      <dgm:prSet/>
      <dgm:spPr/>
      <dgm:t>
        <a:bodyPr/>
        <a:lstStyle/>
        <a:p>
          <a:endParaRPr lang="zh-CN" altLang="en-US"/>
        </a:p>
      </dgm:t>
    </dgm:pt>
    <dgm:pt modelId="{1B252E44-1123-4191-BC84-8DA2513FDFAC}" type="sibTrans" cxnId="{8BF557C8-72BC-4852-AFB3-0ADE07AAA5F6}">
      <dgm:prSet/>
      <dgm:spPr/>
      <dgm:t>
        <a:bodyPr/>
        <a:lstStyle/>
        <a:p>
          <a:endParaRPr lang="zh-CN" altLang="en-US"/>
        </a:p>
      </dgm:t>
    </dgm:pt>
    <dgm:pt modelId="{99C2FDAF-F333-4432-88D6-6D72368D04B0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基于当前分支创建新分支：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branch -b &lt;branch name&gt;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B1DF1E-2F99-47EC-83AD-4767835372A1}" type="parTrans" cxnId="{512A5025-1F52-4045-944D-281F9057DEC9}">
      <dgm:prSet/>
      <dgm:spPr/>
      <dgm:t>
        <a:bodyPr/>
        <a:lstStyle/>
        <a:p>
          <a:endParaRPr lang="zh-CN" altLang="en-US"/>
        </a:p>
      </dgm:t>
    </dgm:pt>
    <dgm:pt modelId="{43140FEC-3768-4B88-B2D5-D792571E0B7D}" type="sibTrans" cxnId="{512A5025-1F52-4045-944D-281F9057DEC9}">
      <dgm:prSet/>
      <dgm:spPr/>
      <dgm:t>
        <a:bodyPr/>
        <a:lstStyle/>
        <a:p>
          <a:endParaRPr lang="zh-CN" altLang="en-US"/>
        </a:p>
      </dgm:t>
    </dgm:pt>
    <dgm:pt modelId="{F08072D8-E7E8-4105-B86D-4FDEA1FA37A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查看所有本地和远程分支：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branch -a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F524B2-D072-4054-A7F2-121775EA7FC4}" type="parTrans" cxnId="{6B2BD64E-EB79-4045-BBAB-5BBB061DEB4C}">
      <dgm:prSet/>
      <dgm:spPr/>
      <dgm:t>
        <a:bodyPr/>
        <a:lstStyle/>
        <a:p>
          <a:endParaRPr lang="zh-CN" altLang="en-US"/>
        </a:p>
      </dgm:t>
    </dgm:pt>
    <dgm:pt modelId="{642F44F1-DAC4-472C-AF11-8E3E7A0D8C69}" type="sibTrans" cxnId="{6B2BD64E-EB79-4045-BBAB-5BBB061DEB4C}">
      <dgm:prSet/>
      <dgm:spPr/>
      <dgm:t>
        <a:bodyPr/>
        <a:lstStyle/>
        <a:p>
          <a:endParaRPr lang="zh-CN" altLang="en-US"/>
        </a:p>
      </dgm:t>
    </dgm:pt>
    <dgm:pt modelId="{54E5D220-4597-48F1-A1F8-AB9845F10685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查看本地分支和远程分支关系：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branch -</a:t>
          </a:r>
          <a:r>
            <a:rPr lang="en-US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vv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24BDE1-1EC2-4758-A905-AAF51CC1C771}" type="parTrans" cxnId="{998B4E45-F138-462D-859F-C88B317F60E7}">
      <dgm:prSet/>
      <dgm:spPr/>
      <dgm:t>
        <a:bodyPr/>
        <a:lstStyle/>
        <a:p>
          <a:endParaRPr lang="zh-CN" altLang="en-US"/>
        </a:p>
      </dgm:t>
    </dgm:pt>
    <dgm:pt modelId="{79D09F9C-71BA-4835-8B53-1B77ACFE1368}" type="sibTrans" cxnId="{998B4E45-F138-462D-859F-C88B317F60E7}">
      <dgm:prSet/>
      <dgm:spPr/>
      <dgm:t>
        <a:bodyPr/>
        <a:lstStyle/>
        <a:p>
          <a:endParaRPr lang="zh-CN" altLang="en-US"/>
        </a:p>
      </dgm:t>
    </dgm:pt>
    <dgm:pt modelId="{09AEC3B4-C1B0-465E-8F38-E0608AF281D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本地跟踪为远端分支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：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branch --set-upstream-to &lt;remote name&gt;/&lt;branch name&gt; &lt;branch name&gt;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28EEF9-6FD5-4F46-BF2A-0ED8A37D0E7F}" type="parTrans" cxnId="{A5653461-542A-430D-8108-188A21E1F102}">
      <dgm:prSet/>
      <dgm:spPr/>
      <dgm:t>
        <a:bodyPr/>
        <a:lstStyle/>
        <a:p>
          <a:endParaRPr lang="zh-CN" altLang="en-US"/>
        </a:p>
      </dgm:t>
    </dgm:pt>
    <dgm:pt modelId="{142BAAAE-2C76-49DD-989F-135C8B7013E3}" type="sibTrans" cxnId="{A5653461-542A-430D-8108-188A21E1F102}">
      <dgm:prSet/>
      <dgm:spPr/>
      <dgm:t>
        <a:bodyPr/>
        <a:lstStyle/>
        <a:p>
          <a:endParaRPr lang="zh-CN" altLang="en-US"/>
        </a:p>
      </dgm:t>
    </dgm:pt>
    <dgm:pt modelId="{2E0404BB-7169-4DD8-88FA-470E27559A1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更新远程分支：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remote update &lt;remote name&gt; --prune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EE75F6-5B01-458C-8FED-18A274743108}" type="parTrans" cxnId="{06E124C0-0033-4406-B211-B0CB7FFC65D4}">
      <dgm:prSet/>
      <dgm:spPr/>
      <dgm:t>
        <a:bodyPr/>
        <a:lstStyle/>
        <a:p>
          <a:endParaRPr lang="zh-CN" altLang="en-US"/>
        </a:p>
      </dgm:t>
    </dgm:pt>
    <dgm:pt modelId="{5A8A23AC-CB11-4BD3-A792-84F98FA1AF18}" type="sibTrans" cxnId="{06E124C0-0033-4406-B211-B0CB7FFC65D4}">
      <dgm:prSet/>
      <dgm:spPr/>
      <dgm:t>
        <a:bodyPr/>
        <a:lstStyle/>
        <a:p>
          <a:endParaRPr lang="zh-CN" altLang="en-US"/>
        </a:p>
      </dgm:t>
    </dgm:pt>
    <dgm:pt modelId="{3C1B6286-62F0-43B9-9045-9502CE02E642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合并某分支到当前分支：</a:t>
          </a:r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git merge &lt;branch name&gt;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99FDA6-0ABC-4983-B72E-D1B4B1A586D6}" type="parTrans" cxnId="{CA72F109-994A-4179-9C83-A31757FEF76A}">
      <dgm:prSet/>
      <dgm:spPr/>
      <dgm:t>
        <a:bodyPr/>
        <a:lstStyle/>
        <a:p>
          <a:endParaRPr lang="zh-CN" altLang="en-US"/>
        </a:p>
      </dgm:t>
    </dgm:pt>
    <dgm:pt modelId="{0E84E681-489A-4A17-AFA7-A127415CA6DF}" type="sibTrans" cxnId="{CA72F109-994A-4179-9C83-A31757FEF76A}">
      <dgm:prSet/>
      <dgm:spPr/>
      <dgm:t>
        <a:bodyPr/>
        <a:lstStyle/>
        <a:p>
          <a:endParaRPr lang="zh-CN" altLang="en-US"/>
        </a:p>
      </dgm:t>
    </dgm:pt>
    <dgm:pt modelId="{0ED71379-849D-4918-87CB-AE5153E0983D}" type="pres">
      <dgm:prSet presAssocID="{94208119-5C64-45CC-B8B5-1CEEC4679E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083B8D0-53CE-4862-AF1E-E2A87ECB1901}" type="pres">
      <dgm:prSet presAssocID="{EC579AE5-C3EA-4192-93D4-C7E002F17E10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A9AAFA-0043-4FB0-B86C-DF089118BABE}" type="pres">
      <dgm:prSet presAssocID="{FED0C997-E47A-4D34-B932-8DF45EEA9274}" presName="spacer" presStyleCnt="0"/>
      <dgm:spPr/>
    </dgm:pt>
    <dgm:pt modelId="{40AD8850-0D3D-4BB0-8393-5C948E489AFD}" type="pres">
      <dgm:prSet presAssocID="{FDC14184-94CC-43F8-B39D-AA95D2FB896D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0747C9-66B7-4EB5-B52A-BEA7B0646B58}" type="pres">
      <dgm:prSet presAssocID="{1B252E44-1123-4191-BC84-8DA2513FDFAC}" presName="spacer" presStyleCnt="0"/>
      <dgm:spPr/>
    </dgm:pt>
    <dgm:pt modelId="{A61D1196-4F08-4ACF-B097-E27D532612BA}" type="pres">
      <dgm:prSet presAssocID="{99C2FDAF-F333-4432-88D6-6D72368D04B0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751376-9BF7-4C91-AFA3-8DA03EE107B7}" type="pres">
      <dgm:prSet presAssocID="{43140FEC-3768-4B88-B2D5-D792571E0B7D}" presName="spacer" presStyleCnt="0"/>
      <dgm:spPr/>
    </dgm:pt>
    <dgm:pt modelId="{E2EB6E6F-A130-44FA-B64A-962364545965}" type="pres">
      <dgm:prSet presAssocID="{F08072D8-E7E8-4105-B86D-4FDEA1FA37A9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9FEACF-23E8-41AF-8170-9E502D7194A1}" type="pres">
      <dgm:prSet presAssocID="{642F44F1-DAC4-472C-AF11-8E3E7A0D8C69}" presName="spacer" presStyleCnt="0"/>
      <dgm:spPr/>
    </dgm:pt>
    <dgm:pt modelId="{67DB3469-9C65-4B43-BEFB-8480B073BC9F}" type="pres">
      <dgm:prSet presAssocID="{54E5D220-4597-48F1-A1F8-AB9845F10685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B801B2-C11B-4BAC-80DC-412DB6530E46}" type="pres">
      <dgm:prSet presAssocID="{79D09F9C-71BA-4835-8B53-1B77ACFE1368}" presName="spacer" presStyleCnt="0"/>
      <dgm:spPr/>
    </dgm:pt>
    <dgm:pt modelId="{4E73F0AE-18DA-4FAE-9861-198DE56D3AAE}" type="pres">
      <dgm:prSet presAssocID="{09AEC3B4-C1B0-465E-8F38-E0608AF281D4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2264A8-09CB-4D64-9EE7-7EF950A1C0B8}" type="pres">
      <dgm:prSet presAssocID="{142BAAAE-2C76-49DD-989F-135C8B7013E3}" presName="spacer" presStyleCnt="0"/>
      <dgm:spPr/>
    </dgm:pt>
    <dgm:pt modelId="{5AA57646-743E-430D-9D2A-7A30C6C13485}" type="pres">
      <dgm:prSet presAssocID="{2E0404BB-7169-4DD8-88FA-470E27559A1E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20A6D2-3F36-4165-A6FA-D6845173DE8E}" type="pres">
      <dgm:prSet presAssocID="{5A8A23AC-CB11-4BD3-A792-84F98FA1AF18}" presName="spacer" presStyleCnt="0"/>
      <dgm:spPr/>
    </dgm:pt>
    <dgm:pt modelId="{6649375D-3F58-4CCC-A0EC-FB2DAAFCEA2E}" type="pres">
      <dgm:prSet presAssocID="{3C1B6286-62F0-43B9-9045-9502CE02E642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A72F109-994A-4179-9C83-A31757FEF76A}" srcId="{94208119-5C64-45CC-B8B5-1CEEC4679ECD}" destId="{3C1B6286-62F0-43B9-9045-9502CE02E642}" srcOrd="7" destOrd="0" parTransId="{B299FDA6-0ABC-4983-B72E-D1B4B1A586D6}" sibTransId="{0E84E681-489A-4A17-AFA7-A127415CA6DF}"/>
    <dgm:cxn modelId="{0B1ECEFD-AF82-44A7-AA74-26D52C239E9C}" type="presOf" srcId="{3C1B6286-62F0-43B9-9045-9502CE02E642}" destId="{6649375D-3F58-4CCC-A0EC-FB2DAAFCEA2E}" srcOrd="0" destOrd="0" presId="urn:microsoft.com/office/officeart/2005/8/layout/vList2"/>
    <dgm:cxn modelId="{6480AE7B-3B29-495B-8592-48CA65055B5C}" type="presOf" srcId="{54E5D220-4597-48F1-A1F8-AB9845F10685}" destId="{67DB3469-9C65-4B43-BEFB-8480B073BC9F}" srcOrd="0" destOrd="0" presId="urn:microsoft.com/office/officeart/2005/8/layout/vList2"/>
    <dgm:cxn modelId="{25DBF887-6F72-4922-83E8-3C2F213D6FFE}" type="presOf" srcId="{FDC14184-94CC-43F8-B39D-AA95D2FB896D}" destId="{40AD8850-0D3D-4BB0-8393-5C948E489AFD}" srcOrd="0" destOrd="0" presId="urn:microsoft.com/office/officeart/2005/8/layout/vList2"/>
    <dgm:cxn modelId="{D6E64275-F114-428E-98C4-F0B4976D65A0}" type="presOf" srcId="{94208119-5C64-45CC-B8B5-1CEEC4679ECD}" destId="{0ED71379-849D-4918-87CB-AE5153E0983D}" srcOrd="0" destOrd="0" presId="urn:microsoft.com/office/officeart/2005/8/layout/vList2"/>
    <dgm:cxn modelId="{BFB6F6E6-2E6C-451E-B39A-563AEBB4481A}" type="presOf" srcId="{09AEC3B4-C1B0-465E-8F38-E0608AF281D4}" destId="{4E73F0AE-18DA-4FAE-9861-198DE56D3AAE}" srcOrd="0" destOrd="0" presId="urn:microsoft.com/office/officeart/2005/8/layout/vList2"/>
    <dgm:cxn modelId="{998B4E45-F138-462D-859F-C88B317F60E7}" srcId="{94208119-5C64-45CC-B8B5-1CEEC4679ECD}" destId="{54E5D220-4597-48F1-A1F8-AB9845F10685}" srcOrd="4" destOrd="0" parTransId="{4B24BDE1-1EC2-4758-A905-AAF51CC1C771}" sibTransId="{79D09F9C-71BA-4835-8B53-1B77ACFE1368}"/>
    <dgm:cxn modelId="{D8CBC1A1-395E-419A-8F8C-2B4BC4E6816F}" type="presOf" srcId="{99C2FDAF-F333-4432-88D6-6D72368D04B0}" destId="{A61D1196-4F08-4ACF-B097-E27D532612BA}" srcOrd="0" destOrd="0" presId="urn:microsoft.com/office/officeart/2005/8/layout/vList2"/>
    <dgm:cxn modelId="{109B3746-03B0-43BD-99BC-D597E394C83E}" type="presOf" srcId="{F08072D8-E7E8-4105-B86D-4FDEA1FA37A9}" destId="{E2EB6E6F-A130-44FA-B64A-962364545965}" srcOrd="0" destOrd="0" presId="urn:microsoft.com/office/officeart/2005/8/layout/vList2"/>
    <dgm:cxn modelId="{A5653461-542A-430D-8108-188A21E1F102}" srcId="{94208119-5C64-45CC-B8B5-1CEEC4679ECD}" destId="{09AEC3B4-C1B0-465E-8F38-E0608AF281D4}" srcOrd="5" destOrd="0" parTransId="{9F28EEF9-6FD5-4F46-BF2A-0ED8A37D0E7F}" sibTransId="{142BAAAE-2C76-49DD-989F-135C8B7013E3}"/>
    <dgm:cxn modelId="{8BF557C8-72BC-4852-AFB3-0ADE07AAA5F6}" srcId="{94208119-5C64-45CC-B8B5-1CEEC4679ECD}" destId="{FDC14184-94CC-43F8-B39D-AA95D2FB896D}" srcOrd="1" destOrd="0" parTransId="{10B07CF5-1B0E-4E23-A011-1255D5B420EE}" sibTransId="{1B252E44-1123-4191-BC84-8DA2513FDFAC}"/>
    <dgm:cxn modelId="{06E124C0-0033-4406-B211-B0CB7FFC65D4}" srcId="{94208119-5C64-45CC-B8B5-1CEEC4679ECD}" destId="{2E0404BB-7169-4DD8-88FA-470E27559A1E}" srcOrd="6" destOrd="0" parTransId="{C1EE75F6-5B01-458C-8FED-18A274743108}" sibTransId="{5A8A23AC-CB11-4BD3-A792-84F98FA1AF18}"/>
    <dgm:cxn modelId="{5C4EDAF5-7F6E-431B-88F0-7E819D04D898}" type="presOf" srcId="{EC579AE5-C3EA-4192-93D4-C7E002F17E10}" destId="{9083B8D0-53CE-4862-AF1E-E2A87ECB1901}" srcOrd="0" destOrd="0" presId="urn:microsoft.com/office/officeart/2005/8/layout/vList2"/>
    <dgm:cxn modelId="{AC7C2602-CE17-4B8A-9422-A85947423381}" type="presOf" srcId="{2E0404BB-7169-4DD8-88FA-470E27559A1E}" destId="{5AA57646-743E-430D-9D2A-7A30C6C13485}" srcOrd="0" destOrd="0" presId="urn:microsoft.com/office/officeart/2005/8/layout/vList2"/>
    <dgm:cxn modelId="{39C5D14F-0678-4FD4-9D31-DA90B3293B8D}" srcId="{94208119-5C64-45CC-B8B5-1CEEC4679ECD}" destId="{EC579AE5-C3EA-4192-93D4-C7E002F17E10}" srcOrd="0" destOrd="0" parTransId="{24ACDD36-C698-4B48-A41C-B6C1D05CAE97}" sibTransId="{FED0C997-E47A-4D34-B932-8DF45EEA9274}"/>
    <dgm:cxn modelId="{6B2BD64E-EB79-4045-BBAB-5BBB061DEB4C}" srcId="{94208119-5C64-45CC-B8B5-1CEEC4679ECD}" destId="{F08072D8-E7E8-4105-B86D-4FDEA1FA37A9}" srcOrd="3" destOrd="0" parTransId="{FBF524B2-D072-4054-A7F2-121775EA7FC4}" sibTransId="{642F44F1-DAC4-472C-AF11-8E3E7A0D8C69}"/>
    <dgm:cxn modelId="{512A5025-1F52-4045-944D-281F9057DEC9}" srcId="{94208119-5C64-45CC-B8B5-1CEEC4679ECD}" destId="{99C2FDAF-F333-4432-88D6-6D72368D04B0}" srcOrd="2" destOrd="0" parTransId="{03B1DF1E-2F99-47EC-83AD-4767835372A1}" sibTransId="{43140FEC-3768-4B88-B2D5-D792571E0B7D}"/>
    <dgm:cxn modelId="{0010991D-244F-4A7E-BFE3-6C64F982F81F}" type="presParOf" srcId="{0ED71379-849D-4918-87CB-AE5153E0983D}" destId="{9083B8D0-53CE-4862-AF1E-E2A87ECB1901}" srcOrd="0" destOrd="0" presId="urn:microsoft.com/office/officeart/2005/8/layout/vList2"/>
    <dgm:cxn modelId="{B9706E1E-1B31-4019-993E-F41F5D00D267}" type="presParOf" srcId="{0ED71379-849D-4918-87CB-AE5153E0983D}" destId="{50A9AAFA-0043-4FB0-B86C-DF089118BABE}" srcOrd="1" destOrd="0" presId="urn:microsoft.com/office/officeart/2005/8/layout/vList2"/>
    <dgm:cxn modelId="{E5F51582-A153-435E-BD34-34D66F9B3D56}" type="presParOf" srcId="{0ED71379-849D-4918-87CB-AE5153E0983D}" destId="{40AD8850-0D3D-4BB0-8393-5C948E489AFD}" srcOrd="2" destOrd="0" presId="urn:microsoft.com/office/officeart/2005/8/layout/vList2"/>
    <dgm:cxn modelId="{86668255-67DB-41EB-A5EF-30069FDEF6E2}" type="presParOf" srcId="{0ED71379-849D-4918-87CB-AE5153E0983D}" destId="{950747C9-66B7-4EB5-B52A-BEA7B0646B58}" srcOrd="3" destOrd="0" presId="urn:microsoft.com/office/officeart/2005/8/layout/vList2"/>
    <dgm:cxn modelId="{9A05A91D-077E-4046-AA58-677D1E369D79}" type="presParOf" srcId="{0ED71379-849D-4918-87CB-AE5153E0983D}" destId="{A61D1196-4F08-4ACF-B097-E27D532612BA}" srcOrd="4" destOrd="0" presId="urn:microsoft.com/office/officeart/2005/8/layout/vList2"/>
    <dgm:cxn modelId="{805394BA-0E2B-431E-9E27-7A182E7B8DA0}" type="presParOf" srcId="{0ED71379-849D-4918-87CB-AE5153E0983D}" destId="{1A751376-9BF7-4C91-AFA3-8DA03EE107B7}" srcOrd="5" destOrd="0" presId="urn:microsoft.com/office/officeart/2005/8/layout/vList2"/>
    <dgm:cxn modelId="{2ED35D75-688F-4C5C-ABD5-3D95B426FA56}" type="presParOf" srcId="{0ED71379-849D-4918-87CB-AE5153E0983D}" destId="{E2EB6E6F-A130-44FA-B64A-962364545965}" srcOrd="6" destOrd="0" presId="urn:microsoft.com/office/officeart/2005/8/layout/vList2"/>
    <dgm:cxn modelId="{C9370EE7-9ACD-42BF-9180-F334C693DBB0}" type="presParOf" srcId="{0ED71379-849D-4918-87CB-AE5153E0983D}" destId="{E19FEACF-23E8-41AF-8170-9E502D7194A1}" srcOrd="7" destOrd="0" presId="urn:microsoft.com/office/officeart/2005/8/layout/vList2"/>
    <dgm:cxn modelId="{E84323CE-9E70-4790-84FB-30A55E1CA5D5}" type="presParOf" srcId="{0ED71379-849D-4918-87CB-AE5153E0983D}" destId="{67DB3469-9C65-4B43-BEFB-8480B073BC9F}" srcOrd="8" destOrd="0" presId="urn:microsoft.com/office/officeart/2005/8/layout/vList2"/>
    <dgm:cxn modelId="{F5FBDF33-97C2-4A96-9D33-105156DFBD83}" type="presParOf" srcId="{0ED71379-849D-4918-87CB-AE5153E0983D}" destId="{E1B801B2-C11B-4BAC-80DC-412DB6530E46}" srcOrd="9" destOrd="0" presId="urn:microsoft.com/office/officeart/2005/8/layout/vList2"/>
    <dgm:cxn modelId="{5C34F8B0-478D-4AB1-8504-2E1192FA7A66}" type="presParOf" srcId="{0ED71379-849D-4918-87CB-AE5153E0983D}" destId="{4E73F0AE-18DA-4FAE-9861-198DE56D3AAE}" srcOrd="10" destOrd="0" presId="urn:microsoft.com/office/officeart/2005/8/layout/vList2"/>
    <dgm:cxn modelId="{55111C9E-DD47-4F34-973C-69693173CD2A}" type="presParOf" srcId="{0ED71379-849D-4918-87CB-AE5153E0983D}" destId="{552264A8-09CB-4D64-9EE7-7EF950A1C0B8}" srcOrd="11" destOrd="0" presId="urn:microsoft.com/office/officeart/2005/8/layout/vList2"/>
    <dgm:cxn modelId="{4A650023-AB13-419D-A5F0-7587842232F0}" type="presParOf" srcId="{0ED71379-849D-4918-87CB-AE5153E0983D}" destId="{5AA57646-743E-430D-9D2A-7A30C6C13485}" srcOrd="12" destOrd="0" presId="urn:microsoft.com/office/officeart/2005/8/layout/vList2"/>
    <dgm:cxn modelId="{E58DB506-8B25-4626-A19F-C90627697C4F}" type="presParOf" srcId="{0ED71379-849D-4918-87CB-AE5153E0983D}" destId="{8820A6D2-3F36-4165-A6FA-D6845173DE8E}" srcOrd="13" destOrd="0" presId="urn:microsoft.com/office/officeart/2005/8/layout/vList2"/>
    <dgm:cxn modelId="{35FBAEFF-470D-44D3-BFB4-EF7CE652384F}" type="presParOf" srcId="{0ED71379-849D-4918-87CB-AE5153E0983D}" destId="{6649375D-3F58-4CCC-A0EC-FB2DAAFCEA2E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075200" cy="5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45" tIns="46023" rIns="92045" bIns="460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zh-CN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341" y="0"/>
            <a:ext cx="3078373" cy="5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45" tIns="46023" rIns="92045" bIns="460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zh-CN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6288" y="763588"/>
            <a:ext cx="5546725" cy="384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3077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707709" y="4861679"/>
            <a:ext cx="5680709" cy="4606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45" tIns="46023" rIns="92045" bIns="46023"/>
          <a:lstStyle/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单击此处编辑母版文本样式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第二级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第三级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第四级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第五级</a:t>
            </a:r>
            <a:endParaRPr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7008"/>
            <a:ext cx="3075200" cy="51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45" tIns="46023" rIns="92045" bIns="460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zh-CN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341" y="9717008"/>
            <a:ext cx="3078373" cy="51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45" tIns="46023" rIns="92045" bIns="46023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5F7A2D99-66A0-478D-A4F3-3F7DA270D8C5}" type="slidenum">
              <a:rPr lang="en-US"/>
              <a:pPr/>
              <a:t>‹#›</a:t>
            </a:fld>
            <a:endParaRPr lang="en-US" sz="1200">
              <a:latin typeface="Times New Roman" pitchFamily="18" charset="0"/>
              <a:ea typeface="黑体" pitchFamily="49" charset="-122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4330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d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页脚"/>
          <p:cNvPicPr>
            <a:picLocks noChangeAspect="1" noChangeArrowheads="1"/>
          </p:cNvPicPr>
          <p:nvPr/>
        </p:nvPicPr>
        <p:blipFill>
          <a:blip r:embed="rId13" cstate="screen"/>
          <a:srcRect l="2521" t="-4506" r="2521" b="25409"/>
          <a:stretch>
            <a:fillRect/>
          </a:stretch>
        </p:blipFill>
        <p:spPr bwMode="auto">
          <a:xfrm>
            <a:off x="6451600" y="6524625"/>
            <a:ext cx="274955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灯片编号占位符 3"/>
          <p:cNvSpPr>
            <a:spLocks noGrp="1" noChangeArrowheads="1"/>
          </p:cNvSpPr>
          <p:nvPr/>
        </p:nvSpPr>
        <p:spPr bwMode="auto">
          <a:xfrm>
            <a:off x="8986838" y="6519863"/>
            <a:ext cx="9350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9525E68-1312-41DA-A7F9-2FB2510260B8}" type="slidenum">
              <a:rPr lang="zh-CN" altLang="en-US" sz="1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pPr algn="r"/>
              <a:t>‹#›</a:t>
            </a:fld>
            <a:endParaRPr lang="en-US" sz="180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1028" name="Group 12"/>
          <p:cNvGrpSpPr>
            <a:grpSpLocks noChangeAspect="1"/>
          </p:cNvGrpSpPr>
          <p:nvPr/>
        </p:nvGrpSpPr>
        <p:grpSpPr bwMode="auto">
          <a:xfrm>
            <a:off x="0" y="0"/>
            <a:ext cx="9906000" cy="692150"/>
            <a:chOff x="0" y="0"/>
            <a:chExt cx="6240" cy="436"/>
          </a:xfrm>
        </p:grpSpPr>
        <p:pic>
          <p:nvPicPr>
            <p:cNvPr id="1029" name="Picture 8" descr="页眉二"/>
            <p:cNvPicPr>
              <a:picLocks noChangeAspect="1" noChangeArrowheads="1"/>
            </p:cNvPicPr>
            <p:nvPr/>
          </p:nvPicPr>
          <p:blipFill>
            <a:blip r:embed="rId14" cstate="screen"/>
            <a:srcRect/>
            <a:stretch>
              <a:fillRect/>
            </a:stretch>
          </p:blipFill>
          <p:spPr bwMode="auto">
            <a:xfrm>
              <a:off x="0" y="0"/>
              <a:ext cx="6240" cy="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11" descr="公司logo"/>
            <p:cNvPicPr>
              <a:picLocks noChangeAspect="1" noChangeArrowheads="1"/>
            </p:cNvPicPr>
            <p:nvPr/>
          </p:nvPicPr>
          <p:blipFill>
            <a:blip r:embed="rId15" cstate="screen"/>
            <a:srcRect/>
            <a:stretch>
              <a:fillRect/>
            </a:stretch>
          </p:blipFill>
          <p:spPr bwMode="auto">
            <a:xfrm>
              <a:off x="4693" y="1"/>
              <a:ext cx="1421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>
    <p:wipe dir="d"/>
  </p:transition>
  <p:txStyles>
    <p:titleStyle>
      <a:lvl1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  <a:sym typeface="Times New Roman" pitchFamily="18" charset="0"/>
        </a:defRPr>
      </a:lvl1pPr>
      <a:lvl2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2pPr>
      <a:lvl3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3pPr>
      <a:lvl4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4pPr>
      <a:lvl5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5pPr>
      <a:lvl6pPr marL="13144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6pPr>
      <a:lvl7pPr marL="17716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7pPr>
      <a:lvl8pPr marL="22288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8pPr>
      <a:lvl9pPr marL="26860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9pPr>
    </p:titleStyle>
    <p:bodyStyle>
      <a:lvl1pPr marL="322263" indent="-322263" algn="l" defTabSz="857250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1pPr>
      <a:lvl2pPr marL="695325" indent="-266700" algn="l" defTabSz="857250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+mn-ea"/>
          <a:sym typeface="Times New Roman" pitchFamily="18" charset="0"/>
        </a:defRPr>
      </a:lvl2pPr>
      <a:lvl3pPr marL="1069975" indent="-212725" algn="l" defTabSz="857250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+mn-ea"/>
          <a:sym typeface="Times New Roman" pitchFamily="18" charset="0"/>
        </a:defRPr>
      </a:lvl3pPr>
      <a:lvl4pPr marL="1498600" indent="-212725" algn="l" defTabSz="857250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4pPr>
      <a:lvl5pPr marL="19272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5pPr>
      <a:lvl6pPr marL="23844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8416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32988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7560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页脚"/>
          <p:cNvPicPr>
            <a:picLocks noChangeAspect="1" noChangeArrowheads="1"/>
          </p:cNvPicPr>
          <p:nvPr/>
        </p:nvPicPr>
        <p:blipFill>
          <a:blip r:embed="rId13" cstate="screen"/>
          <a:srcRect l="2521" t="-4506" r="2521" b="25409"/>
          <a:stretch>
            <a:fillRect/>
          </a:stretch>
        </p:blipFill>
        <p:spPr bwMode="auto">
          <a:xfrm>
            <a:off x="6451600" y="6524625"/>
            <a:ext cx="274955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灯片编号占位符 3"/>
          <p:cNvSpPr>
            <a:spLocks noGrp="1" noChangeArrowheads="1"/>
          </p:cNvSpPr>
          <p:nvPr/>
        </p:nvSpPr>
        <p:spPr bwMode="auto">
          <a:xfrm>
            <a:off x="8986838" y="6519863"/>
            <a:ext cx="9350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9525E68-1312-41DA-A7F9-2FB2510260B8}" type="slidenum">
              <a:rPr lang="zh-CN" altLang="en-US" sz="1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pPr algn="r"/>
              <a:t>‹#›</a:t>
            </a:fld>
            <a:endParaRPr lang="en-US" sz="180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2" name="Group 12"/>
          <p:cNvGrpSpPr>
            <a:grpSpLocks noChangeAspect="1"/>
          </p:cNvGrpSpPr>
          <p:nvPr/>
        </p:nvGrpSpPr>
        <p:grpSpPr bwMode="auto">
          <a:xfrm>
            <a:off x="0" y="0"/>
            <a:ext cx="9906000" cy="692150"/>
            <a:chOff x="0" y="0"/>
            <a:chExt cx="6240" cy="436"/>
          </a:xfrm>
        </p:grpSpPr>
        <p:pic>
          <p:nvPicPr>
            <p:cNvPr id="1029" name="Picture 8" descr="页眉二"/>
            <p:cNvPicPr>
              <a:picLocks noChangeAspect="1" noChangeArrowheads="1"/>
            </p:cNvPicPr>
            <p:nvPr/>
          </p:nvPicPr>
          <p:blipFill>
            <a:blip r:embed="rId14" cstate="screen"/>
            <a:srcRect/>
            <a:stretch>
              <a:fillRect/>
            </a:stretch>
          </p:blipFill>
          <p:spPr bwMode="auto">
            <a:xfrm>
              <a:off x="0" y="0"/>
              <a:ext cx="6240" cy="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11" descr="公司logo"/>
            <p:cNvPicPr>
              <a:picLocks noChangeAspect="1" noChangeArrowheads="1"/>
            </p:cNvPicPr>
            <p:nvPr/>
          </p:nvPicPr>
          <p:blipFill>
            <a:blip r:embed="rId15" cstate="screen"/>
            <a:srcRect/>
            <a:stretch>
              <a:fillRect/>
            </a:stretch>
          </p:blipFill>
          <p:spPr bwMode="auto">
            <a:xfrm>
              <a:off x="4693" y="1"/>
              <a:ext cx="1421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>
    <p:wipe dir="d"/>
  </p:transition>
  <p:txStyles>
    <p:titleStyle>
      <a:lvl1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  <a:sym typeface="Times New Roman" pitchFamily="18" charset="0"/>
        </a:defRPr>
      </a:lvl1pPr>
      <a:lvl2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2pPr>
      <a:lvl3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3pPr>
      <a:lvl4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4pPr>
      <a:lvl5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5pPr>
      <a:lvl6pPr marL="13144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6pPr>
      <a:lvl7pPr marL="17716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7pPr>
      <a:lvl8pPr marL="22288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8pPr>
      <a:lvl9pPr marL="26860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9pPr>
    </p:titleStyle>
    <p:bodyStyle>
      <a:lvl1pPr marL="322263" indent="-322263" algn="l" defTabSz="857250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1pPr>
      <a:lvl2pPr marL="695325" indent="-266700" algn="l" defTabSz="857250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+mn-ea"/>
          <a:sym typeface="Times New Roman" pitchFamily="18" charset="0"/>
        </a:defRPr>
      </a:lvl2pPr>
      <a:lvl3pPr marL="1069975" indent="-212725" algn="l" defTabSz="857250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+mn-ea"/>
          <a:sym typeface="Times New Roman" pitchFamily="18" charset="0"/>
        </a:defRPr>
      </a:lvl3pPr>
      <a:lvl4pPr marL="1498600" indent="-212725" algn="l" defTabSz="857250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4pPr>
      <a:lvl5pPr marL="19272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5pPr>
      <a:lvl6pPr marL="23844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8416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32988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7560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页脚"/>
          <p:cNvPicPr>
            <a:picLocks noChangeAspect="1" noChangeArrowheads="1"/>
          </p:cNvPicPr>
          <p:nvPr/>
        </p:nvPicPr>
        <p:blipFill>
          <a:blip r:embed="rId13" cstate="screen"/>
          <a:srcRect l="2521" t="-4506" r="2521" b="25409"/>
          <a:stretch>
            <a:fillRect/>
          </a:stretch>
        </p:blipFill>
        <p:spPr bwMode="auto">
          <a:xfrm>
            <a:off x="6451600" y="6524625"/>
            <a:ext cx="274955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灯片编号占位符 3"/>
          <p:cNvSpPr>
            <a:spLocks noGrp="1" noChangeArrowheads="1"/>
          </p:cNvSpPr>
          <p:nvPr/>
        </p:nvSpPr>
        <p:spPr bwMode="auto">
          <a:xfrm>
            <a:off x="8986838" y="6519863"/>
            <a:ext cx="9350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9525E68-1312-41DA-A7F9-2FB2510260B8}" type="slidenum">
              <a:rPr lang="zh-CN" altLang="en-US" sz="1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pPr algn="r"/>
              <a:t>‹#›</a:t>
            </a:fld>
            <a:endParaRPr lang="en-US" sz="180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2" name="Group 12"/>
          <p:cNvGrpSpPr>
            <a:grpSpLocks noChangeAspect="1"/>
          </p:cNvGrpSpPr>
          <p:nvPr/>
        </p:nvGrpSpPr>
        <p:grpSpPr bwMode="auto">
          <a:xfrm>
            <a:off x="0" y="0"/>
            <a:ext cx="9906000" cy="692150"/>
            <a:chOff x="0" y="0"/>
            <a:chExt cx="6240" cy="436"/>
          </a:xfrm>
        </p:grpSpPr>
        <p:pic>
          <p:nvPicPr>
            <p:cNvPr id="1029" name="Picture 8" descr="页眉二"/>
            <p:cNvPicPr>
              <a:picLocks noChangeAspect="1" noChangeArrowheads="1"/>
            </p:cNvPicPr>
            <p:nvPr/>
          </p:nvPicPr>
          <p:blipFill>
            <a:blip r:embed="rId14" cstate="screen"/>
            <a:srcRect/>
            <a:stretch>
              <a:fillRect/>
            </a:stretch>
          </p:blipFill>
          <p:spPr bwMode="auto">
            <a:xfrm>
              <a:off x="0" y="0"/>
              <a:ext cx="6240" cy="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11" descr="公司logo"/>
            <p:cNvPicPr>
              <a:picLocks noChangeAspect="1" noChangeArrowheads="1"/>
            </p:cNvPicPr>
            <p:nvPr/>
          </p:nvPicPr>
          <p:blipFill>
            <a:blip r:embed="rId15" cstate="screen"/>
            <a:srcRect/>
            <a:stretch>
              <a:fillRect/>
            </a:stretch>
          </p:blipFill>
          <p:spPr bwMode="auto">
            <a:xfrm>
              <a:off x="4693" y="1"/>
              <a:ext cx="1421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>
    <p:wipe dir="d"/>
  </p:transition>
  <p:txStyles>
    <p:titleStyle>
      <a:lvl1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  <a:sym typeface="Times New Roman" pitchFamily="18" charset="0"/>
        </a:defRPr>
      </a:lvl1pPr>
      <a:lvl2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2pPr>
      <a:lvl3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3pPr>
      <a:lvl4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4pPr>
      <a:lvl5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5pPr>
      <a:lvl6pPr marL="13144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6pPr>
      <a:lvl7pPr marL="17716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7pPr>
      <a:lvl8pPr marL="22288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8pPr>
      <a:lvl9pPr marL="26860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9pPr>
    </p:titleStyle>
    <p:bodyStyle>
      <a:lvl1pPr marL="322263" indent="-322263" algn="l" defTabSz="857250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1pPr>
      <a:lvl2pPr marL="695325" indent="-266700" algn="l" defTabSz="857250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+mn-ea"/>
          <a:sym typeface="Times New Roman" pitchFamily="18" charset="0"/>
        </a:defRPr>
      </a:lvl2pPr>
      <a:lvl3pPr marL="1069975" indent="-212725" algn="l" defTabSz="857250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+mn-ea"/>
          <a:sym typeface="Times New Roman" pitchFamily="18" charset="0"/>
        </a:defRPr>
      </a:lvl3pPr>
      <a:lvl4pPr marL="1498600" indent="-212725" algn="l" defTabSz="857250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4pPr>
      <a:lvl5pPr marL="19272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5pPr>
      <a:lvl6pPr marL="23844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8416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32988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7560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页脚"/>
          <p:cNvPicPr>
            <a:picLocks noChangeAspect="1" noChangeArrowheads="1"/>
          </p:cNvPicPr>
          <p:nvPr/>
        </p:nvPicPr>
        <p:blipFill>
          <a:blip r:embed="rId13" cstate="screen"/>
          <a:srcRect l="2521" t="-4506" r="2521" b="25409"/>
          <a:stretch>
            <a:fillRect/>
          </a:stretch>
        </p:blipFill>
        <p:spPr bwMode="auto">
          <a:xfrm>
            <a:off x="6451600" y="6524625"/>
            <a:ext cx="274955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灯片编号占位符 3"/>
          <p:cNvSpPr>
            <a:spLocks noGrp="1" noChangeArrowheads="1"/>
          </p:cNvSpPr>
          <p:nvPr/>
        </p:nvSpPr>
        <p:spPr bwMode="auto">
          <a:xfrm>
            <a:off x="8986838" y="6519863"/>
            <a:ext cx="9350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8C3CFCA-DFC6-478F-B580-EF55EF016A76}" type="slidenum">
              <a:rPr lang="zh-CN" altLang="en-US" sz="1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pPr algn="r"/>
              <a:t>‹#›</a:t>
            </a:fld>
            <a:endParaRPr lang="en-US" sz="180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2052" name="Group 12"/>
          <p:cNvGrpSpPr>
            <a:grpSpLocks noChangeAspect="1"/>
          </p:cNvGrpSpPr>
          <p:nvPr/>
        </p:nvGrpSpPr>
        <p:grpSpPr bwMode="auto">
          <a:xfrm>
            <a:off x="0" y="0"/>
            <a:ext cx="9906000" cy="692150"/>
            <a:chOff x="0" y="0"/>
            <a:chExt cx="6240" cy="436"/>
          </a:xfrm>
        </p:grpSpPr>
        <p:pic>
          <p:nvPicPr>
            <p:cNvPr id="2053" name="Picture 8" descr="页眉二"/>
            <p:cNvPicPr>
              <a:picLocks noChangeAspect="1" noChangeArrowheads="1"/>
            </p:cNvPicPr>
            <p:nvPr/>
          </p:nvPicPr>
          <p:blipFill>
            <a:blip r:embed="rId14" cstate="screen"/>
            <a:srcRect/>
            <a:stretch>
              <a:fillRect/>
            </a:stretch>
          </p:blipFill>
          <p:spPr bwMode="auto">
            <a:xfrm>
              <a:off x="0" y="0"/>
              <a:ext cx="6240" cy="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4" name="Picture 11" descr="公司logo"/>
            <p:cNvPicPr>
              <a:picLocks noChangeAspect="1" noChangeArrowheads="1"/>
            </p:cNvPicPr>
            <p:nvPr/>
          </p:nvPicPr>
          <p:blipFill>
            <a:blip r:embed="rId15" cstate="screen"/>
            <a:srcRect/>
            <a:stretch>
              <a:fillRect/>
            </a:stretch>
          </p:blipFill>
          <p:spPr bwMode="auto">
            <a:xfrm>
              <a:off x="4693" y="1"/>
              <a:ext cx="1421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wipe dir="d"/>
  </p:transition>
  <p:txStyles>
    <p:titleStyle>
      <a:lvl1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  <a:sym typeface="Times New Roman" pitchFamily="18" charset="0"/>
        </a:defRPr>
      </a:lvl1pPr>
      <a:lvl2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2pPr>
      <a:lvl3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3pPr>
      <a:lvl4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4pPr>
      <a:lvl5pPr marL="8572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5pPr>
      <a:lvl6pPr marL="13144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6pPr>
      <a:lvl7pPr marL="17716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7pPr>
      <a:lvl8pPr marL="22288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8pPr>
      <a:lvl9pPr marL="2686050" indent="-857250" algn="ctr" defTabSz="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  <a:sym typeface="Times New Roman" pitchFamily="18" charset="0"/>
        </a:defRPr>
      </a:lvl9pPr>
    </p:titleStyle>
    <p:bodyStyle>
      <a:lvl1pPr marL="322263" indent="-322263" algn="l" defTabSz="857250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1pPr>
      <a:lvl2pPr marL="695325" indent="-266700" algn="l" defTabSz="857250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+mn-ea"/>
          <a:sym typeface="Times New Roman" pitchFamily="18" charset="0"/>
        </a:defRPr>
      </a:lvl2pPr>
      <a:lvl3pPr marL="1069975" indent="-212725" algn="l" defTabSz="857250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+mn-ea"/>
          <a:sym typeface="Times New Roman" pitchFamily="18" charset="0"/>
        </a:defRPr>
      </a:lvl3pPr>
      <a:lvl4pPr marL="1498600" indent="-212725" algn="l" defTabSz="857250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4pPr>
      <a:lvl5pPr marL="19272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5pPr>
      <a:lvl6pPr marL="23844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6pPr>
      <a:lvl7pPr marL="28416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7pPr>
      <a:lvl8pPr marL="32988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8pPr>
      <a:lvl9pPr marL="3756025" indent="-212725" algn="l" defTabSz="857250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  <a:sym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gerrit.hsaeci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4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errit.hsaeci.com/#/c/14511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44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4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47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lab.hsaeci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71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10"/>
          <p:cNvGrpSpPr>
            <a:grpSpLocks/>
          </p:cNvGrpSpPr>
          <p:nvPr/>
        </p:nvGrpSpPr>
        <p:grpSpPr bwMode="auto">
          <a:xfrm>
            <a:off x="45918" y="0"/>
            <a:ext cx="9906000" cy="6854825"/>
            <a:chOff x="0" y="0"/>
            <a:chExt cx="9906000" cy="6858000"/>
          </a:xfrm>
        </p:grpSpPr>
        <p:pic>
          <p:nvPicPr>
            <p:cNvPr id="4099" name="Picture 9" descr="大楼背景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906000" cy="452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100" name="Group 5"/>
            <p:cNvGrpSpPr>
              <a:grpSpLocks/>
            </p:cNvGrpSpPr>
            <p:nvPr/>
          </p:nvGrpSpPr>
          <p:grpSpPr bwMode="auto">
            <a:xfrm>
              <a:off x="0" y="3573463"/>
              <a:ext cx="9906000" cy="3284537"/>
              <a:chOff x="0" y="0"/>
              <a:chExt cx="5760" cy="2069"/>
            </a:xfrm>
          </p:grpSpPr>
          <p:pic>
            <p:nvPicPr>
              <p:cNvPr id="4101" name="Picture 3" descr="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0" y="0"/>
                <a:ext cx="5760" cy="20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02" name="Rectangle 9"/>
              <p:cNvSpPr>
                <a:spLocks noChangeArrowheads="1"/>
              </p:cNvSpPr>
              <p:nvPr/>
            </p:nvSpPr>
            <p:spPr bwMode="auto">
              <a:xfrm>
                <a:off x="3456" y="1781"/>
                <a:ext cx="2064" cy="240"/>
              </a:xfrm>
              <a:prstGeom prst="rect">
                <a:avLst/>
              </a:prstGeom>
              <a:solidFill>
                <a:srgbClr val="FFFFFF"/>
              </a:solidFill>
              <a:ln w="9525" cmpd="sng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ea typeface="黑体" pitchFamily="49" charset="-122"/>
                  <a:sym typeface="Times New Roman" pitchFamily="18" charset="0"/>
                </a:endParaRPr>
              </a:p>
            </p:txBody>
          </p:sp>
        </p:grpSp>
        <p:pic>
          <p:nvPicPr>
            <p:cNvPr id="4103" name="Picture 6" descr="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6654" y="6286522"/>
              <a:ext cx="2730500" cy="357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04" name="Picture 10" descr="条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365625"/>
            <a:ext cx="4017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67625" y="6092825"/>
            <a:ext cx="2070100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6" name="Text Box 130"/>
          <p:cNvSpPr>
            <a:spLocks noChangeArrowheads="1"/>
          </p:cNvSpPr>
          <p:nvPr/>
        </p:nvSpPr>
        <p:spPr bwMode="auto">
          <a:xfrm>
            <a:off x="3224808" y="1926196"/>
            <a:ext cx="712879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 smtClean="0">
                <a:solidFill>
                  <a:srgbClr val="2F2F6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持续集成工具链实践指南</a:t>
            </a:r>
            <a:endParaRPr lang="en-US" altLang="zh-CN" sz="3600" dirty="0" smtClean="0">
              <a:solidFill>
                <a:srgbClr val="2F2F6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3600" dirty="0">
                <a:solidFill>
                  <a:srgbClr val="2F2F6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(</a:t>
            </a:r>
            <a:r>
              <a:rPr lang="en-US" altLang="zh-CN" sz="3600" dirty="0" err="1" smtClean="0">
                <a:solidFill>
                  <a:srgbClr val="2F2F6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Git+Gerrit+GitLab+Jenkins</a:t>
            </a:r>
            <a:r>
              <a:rPr lang="en-US" altLang="zh-CN" sz="3600" dirty="0">
                <a:solidFill>
                  <a:srgbClr val="2F2F6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)</a:t>
            </a:r>
            <a:endParaRPr lang="zh-CN" altLang="en-US" sz="3600" dirty="0">
              <a:solidFill>
                <a:srgbClr val="2F2F6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4201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24608" y="1777381"/>
            <a:ext cx="691276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通过用户名和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邮件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识别提交者，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通过公钥进行认证，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所以本地需要配置用户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邮件地址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和生成公钥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4608" y="3352461"/>
            <a:ext cx="6912768" cy="13726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 defTabSz="622300">
              <a:lnSpc>
                <a:spcPct val="150000"/>
              </a:lnSpc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config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--global user.name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“&lt;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your.name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&gt;”</a:t>
            </a:r>
          </a:p>
          <a:p>
            <a:pPr marL="285750" lvl="0" indent="-285750" defTabSz="622300">
              <a:lnSpc>
                <a:spcPct val="150000"/>
              </a:lnSpc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config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--global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user.email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“&lt;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your.email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622300">
              <a:lnSpc>
                <a:spcPct val="150000"/>
              </a:lnSpc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ssh-keygen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-C "&lt;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your.email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&gt;"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60" y="764704"/>
            <a:ext cx="1946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本地配置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193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0472" y="879901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文件状态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08784" y="2276872"/>
            <a:ext cx="4032448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未修改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原始内容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已修改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工作区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已暂存           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add</a:t>
            </a: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已提交           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commit</a:t>
            </a: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已推送           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远程仓库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4232920" y="2780928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 bwMode="auto">
          <a:xfrm>
            <a:off x="4232920" y="3429000"/>
            <a:ext cx="0" cy="2880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 bwMode="auto">
          <a:xfrm>
            <a:off x="4232920" y="3933056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 bwMode="auto">
          <a:xfrm>
            <a:off x="4232920" y="4509120"/>
            <a:ext cx="0" cy="2880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8468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4528" y="1412776"/>
            <a:ext cx="8280920" cy="3046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：就是本地的工作目录，工作区里有个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的隐藏文件，这个不算工作区，是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的版本信息。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：当本地修改后，我们需要把修改先存放到暂存区，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add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本地仓库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：本地仓库是远程仓库的一个完整拷贝，当本地修改已暂存后，就可以提交修改到本地仓库，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commit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远程仓库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：当本地修改已提交到本地仓库后，就可以推送到远程仓库，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push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5820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2480" y="73508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撤销操作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0512" y="1196752"/>
            <a:ext cx="3096344" cy="3046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已修改，未暂存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已经修改了文件，但未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add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使用以下任意命令撤销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checkout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checkout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--&lt;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filename&gt;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reset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--hard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90412" y="1196752"/>
            <a:ext cx="3240360" cy="30035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已暂存，未提交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add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commit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使用以下任意命令撤销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reset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--hard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reset HEAD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reset HEAD --&lt;filename&gt;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5375" y="4495101"/>
            <a:ext cx="3091481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已提交，未推送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commit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使用远程仓库覆盖本地仓库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reset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--hard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origin/master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0991" y="4495101"/>
            <a:ext cx="3240361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送，已经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回滚本地仓库，强制推送覆盖远程仓库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reset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--hard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HEAD^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push -f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10053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5408" y="692696"/>
            <a:ext cx="1507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版本回退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148141625"/>
              </p:ext>
            </p:extLst>
          </p:nvPr>
        </p:nvGraphicFramePr>
        <p:xfrm>
          <a:off x="272480" y="1268760"/>
          <a:ext cx="9433048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38" y="3475554"/>
            <a:ext cx="8724018" cy="31217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81492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0472" y="76470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版本合并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71843009"/>
              </p:ext>
            </p:extLst>
          </p:nvPr>
        </p:nvGraphicFramePr>
        <p:xfrm>
          <a:off x="272480" y="1340768"/>
          <a:ext cx="943304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496" y="3356992"/>
            <a:ext cx="4936325" cy="28540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78866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64712320"/>
              </p:ext>
            </p:extLst>
          </p:nvPr>
        </p:nvGraphicFramePr>
        <p:xfrm>
          <a:off x="272480" y="1340768"/>
          <a:ext cx="9433048" cy="151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80" y="3068960"/>
            <a:ext cx="4443398" cy="31655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9024" y="3068961"/>
            <a:ext cx="4293880" cy="30243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490729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535079913"/>
              </p:ext>
            </p:extLst>
          </p:nvPr>
        </p:nvGraphicFramePr>
        <p:xfrm>
          <a:off x="128464" y="1052736"/>
          <a:ext cx="9505056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79" y="2886368"/>
            <a:ext cx="4084049" cy="32166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2960" y="2886368"/>
            <a:ext cx="4559925" cy="27732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605267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739173413"/>
              </p:ext>
            </p:extLst>
          </p:nvPr>
        </p:nvGraphicFramePr>
        <p:xfrm>
          <a:off x="272480" y="1340768"/>
          <a:ext cx="9433048" cy="151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9" y="2924547"/>
            <a:ext cx="5644133" cy="92164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488" y="3933056"/>
            <a:ext cx="4464496" cy="27314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663074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464" y="764704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远程协作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626484488"/>
              </p:ext>
            </p:extLst>
          </p:nvPr>
        </p:nvGraphicFramePr>
        <p:xfrm>
          <a:off x="416496" y="1340768"/>
          <a:ext cx="9073008" cy="4873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73402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359310116"/>
              </p:ext>
            </p:extLst>
          </p:nvPr>
        </p:nvGraphicFramePr>
        <p:xfrm>
          <a:off x="1651000" y="1227666"/>
          <a:ext cx="7694488" cy="5081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11934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2480" y="836712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暂存修改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6496" y="2560836"/>
            <a:ext cx="3096344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如果本地有正在修改的情况，在本地未提交前使用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stash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先将本地的修改暂存起来，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stash list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可以查看暂存，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stash show -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可以查看暂存内容的差异，然后再重新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pull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64" y="2204864"/>
            <a:ext cx="6045721" cy="6268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64" y="2931802"/>
            <a:ext cx="6045721" cy="656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864" y="3789040"/>
            <a:ext cx="5544616" cy="14939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443483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72480" y="1663347"/>
            <a:ext cx="3024336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stash pop stash@{0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stash pop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存内容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stash clear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可以清除暂存的内容。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930" y="1700808"/>
            <a:ext cx="5866606" cy="933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" name="文本框 2"/>
          <p:cNvSpPr txBox="1"/>
          <p:nvPr/>
        </p:nvSpPr>
        <p:spPr>
          <a:xfrm>
            <a:off x="272480" y="3717032"/>
            <a:ext cx="4680520" cy="3385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暂存还原后，本地修改增加的一行就会恢复回来。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290" y="4592498"/>
            <a:ext cx="4702254" cy="8503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93" y="4378301"/>
            <a:ext cx="4767715" cy="15976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551755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464" y="83671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分支管理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550345732"/>
              </p:ext>
            </p:extLst>
          </p:nvPr>
        </p:nvGraphicFramePr>
        <p:xfrm>
          <a:off x="200472" y="1124744"/>
          <a:ext cx="9649072" cy="470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96672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663079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分支模型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2" y="1124744"/>
            <a:ext cx="4315692" cy="57192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619319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764704"/>
            <a:ext cx="344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的使用命令还有很多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268760"/>
            <a:ext cx="6753200" cy="51826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163112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340768"/>
            <a:ext cx="7818956" cy="47525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320838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582879424"/>
              </p:ext>
            </p:extLst>
          </p:nvPr>
        </p:nvGraphicFramePr>
        <p:xfrm>
          <a:off x="848544" y="3356992"/>
          <a:ext cx="8505855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7622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2480" y="98072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51013814"/>
              </p:ext>
            </p:extLst>
          </p:nvPr>
        </p:nvGraphicFramePr>
        <p:xfrm>
          <a:off x="488504" y="1628800"/>
          <a:ext cx="8928992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56238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2480" y="98072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的几个概念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85084505"/>
              </p:ext>
            </p:extLst>
          </p:nvPr>
        </p:nvGraphicFramePr>
        <p:xfrm>
          <a:off x="488504" y="1628800"/>
          <a:ext cx="8928992" cy="4770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20357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4488" y="90872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用户登录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4488" y="1556792"/>
            <a:ext cx="9433048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域统一用户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认证登录，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默认用户名密码为用户全拼，由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管理员开通新用户。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首次使用，本地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C:\Windows\System32\drivers\etc\hosts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　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192.168.3.6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gitlab.hsaeci.com gerrit.hsaeci.com jenkins.hsaeci.com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http://gerrit.hsaeci.com/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http://192.168.3.6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修改密码后登录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573016"/>
            <a:ext cx="7488832" cy="27320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660078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83671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512" y="1844824"/>
            <a:ext cx="8568952" cy="9612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版本控制是一种记录一个或若干个文件内容变化，以便随时查阅特定版本修订情况的系统。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0512" y="3212976"/>
            <a:ext cx="8568952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版本控制系统分类：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集中式版本控制系统，如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Subversion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CVS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RTC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分布式版本控制系统，如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Mercurial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148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4488" y="90872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用户添加公钥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4488" y="1700808"/>
            <a:ext cx="9217024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ssh-keygen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-C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your.email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命令创建公钥。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用户首次登录后需要添加好用户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公钥，然后再申请开通相应的仓库权限。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4149080"/>
            <a:ext cx="3667125" cy="19240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文本框 8"/>
          <p:cNvSpPr txBox="1"/>
          <p:nvPr/>
        </p:nvSpPr>
        <p:spPr>
          <a:xfrm>
            <a:off x="344488" y="2996952"/>
            <a:ext cx="9217024" cy="4181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右上角打开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Settings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菜单。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50950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844824"/>
            <a:ext cx="5188166" cy="36073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698515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0472" y="980728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日常使用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700808"/>
            <a:ext cx="5202488" cy="5057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文本框 6"/>
          <p:cNvSpPr txBox="1"/>
          <p:nvPr/>
        </p:nvSpPr>
        <p:spPr>
          <a:xfrm>
            <a:off x="6249144" y="1988840"/>
            <a:ext cx="2448272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Projects-List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查看仓库。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过滤筛选仓库。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63381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375792"/>
            <a:ext cx="3638408" cy="22692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文本框 3"/>
          <p:cNvSpPr txBox="1"/>
          <p:nvPr/>
        </p:nvSpPr>
        <p:spPr>
          <a:xfrm>
            <a:off x="272480" y="908720"/>
            <a:ext cx="4009431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菜单查看所有打开的待审核的推送。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1340768"/>
            <a:ext cx="3384376" cy="22810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8" name="文本框 7"/>
          <p:cNvSpPr txBox="1"/>
          <p:nvPr/>
        </p:nvSpPr>
        <p:spPr>
          <a:xfrm>
            <a:off x="4953000" y="908720"/>
            <a:ext cx="4896544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Merged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菜单查看所有已审核通过合并入库的推送。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8" y="4221088"/>
            <a:ext cx="3625824" cy="18523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0" name="文本框 9"/>
          <p:cNvSpPr txBox="1"/>
          <p:nvPr/>
        </p:nvSpPr>
        <p:spPr>
          <a:xfrm>
            <a:off x="324871" y="3789040"/>
            <a:ext cx="4412105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Abandoned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菜单查看所有已取消审核的推送。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4252754"/>
            <a:ext cx="3082681" cy="19845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2" name="文本框 11"/>
          <p:cNvSpPr txBox="1"/>
          <p:nvPr/>
        </p:nvSpPr>
        <p:spPr>
          <a:xfrm>
            <a:off x="5241032" y="3810526"/>
            <a:ext cx="33666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菜单查看登录用户的审核推送。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20778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4488" y="1124744"/>
            <a:ext cx="1008112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4" y="1889534"/>
            <a:ext cx="6268325" cy="18576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文本框 4"/>
          <p:cNvSpPr txBox="1"/>
          <p:nvPr/>
        </p:nvSpPr>
        <p:spPr>
          <a:xfrm>
            <a:off x="272480" y="4365104"/>
            <a:ext cx="886956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git clone ssh://[username]@gerrit.hsaeci.com:29418/SU2/device/fsl/epoch &amp;&amp; </a:t>
            </a:r>
            <a:r>
              <a:rPr lang="en-US" altLang="zh-CN" dirty="0" err="1"/>
              <a:t>scp</a:t>
            </a:r>
            <a:r>
              <a:rPr lang="en-US" altLang="zh-CN" dirty="0"/>
              <a:t> -p -P 29418 [username]@</a:t>
            </a:r>
            <a:r>
              <a:rPr lang="en-US" altLang="zh-CN" dirty="0" err="1"/>
              <a:t>gerrit.hsaeci.com:hooks</a:t>
            </a:r>
            <a:r>
              <a:rPr lang="en-US" altLang="zh-CN" dirty="0"/>
              <a:t>/commit-</a:t>
            </a:r>
            <a:r>
              <a:rPr lang="en-US" altLang="zh-CN" dirty="0" err="1"/>
              <a:t>msg</a:t>
            </a:r>
            <a:r>
              <a:rPr lang="en-US" altLang="zh-CN" dirty="0"/>
              <a:t> epoch/.git/hooks</a:t>
            </a:r>
            <a:r>
              <a:rPr lang="en-US" altLang="zh-CN" dirty="0" smtClean="0"/>
              <a:t>/</a:t>
            </a:r>
          </a:p>
          <a:p>
            <a:endParaRPr lang="en-US" altLang="zh-CN" dirty="0"/>
          </a:p>
          <a:p>
            <a:r>
              <a:rPr lang="en-US" altLang="zh-CN" b="1" dirty="0"/>
              <a:t>c</a:t>
            </a:r>
            <a:r>
              <a:rPr lang="en-US" altLang="zh-CN" b="1" dirty="0" smtClean="0"/>
              <a:t>ommit-</a:t>
            </a:r>
            <a:r>
              <a:rPr lang="en-US" altLang="zh-CN" b="1" dirty="0" err="1" smtClean="0"/>
              <a:t>msg</a:t>
            </a:r>
            <a:r>
              <a:rPr lang="en-US" altLang="zh-CN" b="1" dirty="0" smtClean="0"/>
              <a:t> hook</a:t>
            </a:r>
            <a:r>
              <a:rPr lang="zh-CN" altLang="en-US" dirty="0" smtClean="0"/>
              <a:t>这个一定要带，否则提交不会生成</a:t>
            </a:r>
            <a:r>
              <a:rPr lang="en-US" altLang="zh-CN" dirty="0" err="1"/>
              <a:t>G</a:t>
            </a:r>
            <a:r>
              <a:rPr lang="en-US" altLang="zh-CN" dirty="0" err="1" smtClean="0"/>
              <a:t>errit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Change-ID</a:t>
            </a:r>
            <a:r>
              <a:rPr lang="zh-CN" altLang="en-US" dirty="0" smtClean="0"/>
              <a:t>，无法进行</a:t>
            </a:r>
            <a:r>
              <a:rPr lang="en-US" altLang="zh-CN" dirty="0" smtClean="0"/>
              <a:t>Code Review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282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960308299"/>
              </p:ext>
            </p:extLst>
          </p:nvPr>
        </p:nvGraphicFramePr>
        <p:xfrm>
          <a:off x="344488" y="1954575"/>
          <a:ext cx="8305414" cy="255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79022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456" y="790752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更新与提交代码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104360115"/>
              </p:ext>
            </p:extLst>
          </p:nvPr>
        </p:nvGraphicFramePr>
        <p:xfrm>
          <a:off x="488504" y="1988840"/>
          <a:ext cx="9001000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7370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4488" y="1052736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发起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873604667"/>
              </p:ext>
            </p:extLst>
          </p:nvPr>
        </p:nvGraphicFramePr>
        <p:xfrm>
          <a:off x="479144" y="1741546"/>
          <a:ext cx="8784976" cy="1815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/>
          <p:cNvSpPr/>
          <p:nvPr/>
        </p:nvSpPr>
        <p:spPr>
          <a:xfrm>
            <a:off x="2476500" y="3013502"/>
            <a:ext cx="4953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 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26" y="3645024"/>
            <a:ext cx="3140326" cy="16748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文本框 2"/>
          <p:cNvSpPr txBox="1"/>
          <p:nvPr/>
        </p:nvSpPr>
        <p:spPr>
          <a:xfrm>
            <a:off x="4953000" y="5373216"/>
            <a:ext cx="4320480" cy="11568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请求都会到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refs/for/&lt;branch name&gt;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下暂存。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refs/head/&lt;branch name&gt;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不需要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2" y="4132630"/>
            <a:ext cx="4449582" cy="1528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712717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76500" y="3013502"/>
            <a:ext cx="4953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 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04528" y="1340768"/>
            <a:ext cx="8496944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用户在推送审核请求时，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会创建一个名为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refs/changes/xx/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yyyy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zz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的暂存引用。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其中，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zz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为这个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patch set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yyyy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changeID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changeID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的最后两位。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例如，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https://gerrit.hsaeci.com/#/c/14511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一共提交了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patch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，那么这个第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patch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就保存在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refs/changes/11/14511/4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-remote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命令可以在本地查看到此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patch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pull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hsae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refs/changes/11/14511/4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可以拉取这个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patch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到本地。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9" y="4067303"/>
            <a:ext cx="8784975" cy="10496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529471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/>
          </p:nvPr>
        </p:nvGraphicFramePr>
        <p:xfrm>
          <a:off x="632520" y="1340768"/>
          <a:ext cx="8568952" cy="338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420888"/>
            <a:ext cx="6363588" cy="22958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645544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4808984" y="1340768"/>
            <a:ext cx="0" cy="511256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00472" y="908720"/>
            <a:ext cx="25202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集中式与分布式的区别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2812" y="2498120"/>
            <a:ext cx="3656092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分布式的版本控制系统，基于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快照存储，并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保存指向快照的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索引，每个人本地都有一个从远端获取的完整的版本库，本地可以离线工作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创建多个分支，灵活的分支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管理，日志本地查看，效率高。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57056" y="2498120"/>
            <a:ext cx="3888432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集中式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的版本控制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，基于文件和路径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存储，有一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个单一的集中管理的服务器，保存所有文件的修订版本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，本地通过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客户端连到这台服务器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出文件修改提交更新。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871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6496" y="1052736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详情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772816"/>
            <a:ext cx="8537848" cy="44095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081211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2480" y="83671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314689402"/>
              </p:ext>
            </p:extLst>
          </p:nvPr>
        </p:nvGraphicFramePr>
        <p:xfrm>
          <a:off x="475257" y="1426768"/>
          <a:ext cx="8640960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12" y="4077072"/>
            <a:ext cx="4981575" cy="2209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13501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821873590"/>
              </p:ext>
            </p:extLst>
          </p:nvPr>
        </p:nvGraphicFramePr>
        <p:xfrm>
          <a:off x="704528" y="1340768"/>
          <a:ext cx="828092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2708920"/>
            <a:ext cx="4305901" cy="24863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250" y="2950739"/>
            <a:ext cx="4534222" cy="193734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447316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2796029"/>
            <a:ext cx="4104456" cy="20731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2868037"/>
            <a:ext cx="3312368" cy="19291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文本框 3"/>
          <p:cNvSpPr txBox="1"/>
          <p:nvPr/>
        </p:nvSpPr>
        <p:spPr>
          <a:xfrm>
            <a:off x="776536" y="692696"/>
            <a:ext cx="7776864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失败，即有任意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情况下，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提交者需要查看失败的原因，如图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状态表示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没有审核通过，可以到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查看错误详情，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然后再进行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add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commit --amend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命令再次提交本次修改并推送审核，注意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Change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内容不要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再次推送审核，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push origin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HEAD:refs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/for/master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review –u master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Patch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会查看到有两个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commitID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说明有两次审核申请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941168"/>
            <a:ext cx="3517007" cy="1877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980179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6496" y="1052736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*Cherry Pick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528" y="1772816"/>
            <a:ext cx="9001000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Cherry Pick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操作可以把对当前分支的修改，同时提交到另外一个分支上。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如果操作成功，可以在右侧查看到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Cherry Pick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的分支和提交内容。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4627682"/>
            <a:ext cx="6127106" cy="19696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636118"/>
            <a:ext cx="3753744" cy="18730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374" y="2639935"/>
            <a:ext cx="3369962" cy="19100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859522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2480" y="1116033"/>
            <a:ext cx="9001000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Cherry Pick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操作如果失败，即不能把当前分支修改同时提交到其它分支上，可以直接查看到，如图显示不能合并到其它分支，分支合并存在冲突。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此时需要手工去处理当前分支与其它分支的冲突。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diff dev1..master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命令，可以比较当前分支与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cherry pick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分支之间的差异，手工处理完冲突后，再完成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Cherry Pick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3176555"/>
            <a:ext cx="3534268" cy="14765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4869160"/>
            <a:ext cx="5795739" cy="16144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992953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2480" y="913944"/>
            <a:ext cx="9001000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或者本地目标分支上执行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fetch ssh://gerrit@192.168.7.206:29418/check-test refs/changes/03/103/2 &amp;&amp; git cherry-pick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FETCH_HEAD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cherry-pick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到目标分支上。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查看冲突状态后解决掉冲突。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解决冲突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add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后继续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cherry pick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cherry-pick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--continue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推送审核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HEAD:refs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/for/dev1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review -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dev1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3096462"/>
            <a:ext cx="9094415" cy="13666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4585983"/>
            <a:ext cx="6428581" cy="18409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85191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04578" y="1484784"/>
            <a:ext cx="935693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Submit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为灰色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，并且报红为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Cannot Merge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出现这种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情况的原因，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其它人员先于你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你们都是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基于相同代码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base),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那么你的代码将无法入库，出现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 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conflict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本地修改的基础版本落后于远程仓库，没有更新到最新。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464" y="821903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不能合并入库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3573016"/>
            <a:ext cx="4696480" cy="28483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319442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5468" y="1340768"/>
            <a:ext cx="935693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解决办法。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此时先点击页面上的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按钮，并在弹出的框中勾选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Change parent revision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Rebase,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远程最新代码更新，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成功后就可以点击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Submit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按钮正式入库。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若操作完后依旧出现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Cannot merge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，则需要重新更新代码解决冲突后再次推送审核。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8" y="3789040"/>
            <a:ext cx="3343742" cy="12098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361066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16496" y="980728"/>
            <a:ext cx="9073008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的提交审核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abandon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掉。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本地仓库执行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pull --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移动到没有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的那个版本。（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原有分支提交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的基础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上将差异内容反映进去，可以线性的看到每次提交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有冲突解决掉 。（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如遇到冲突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会停止，需解决冲突文件）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解决冲突后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rebase --continue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（继续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代码）。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commit --amend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重新提交代码，并保证与之前的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changeID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一致。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push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origin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HEAD:refs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/for/&lt;branch name&gt;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正常的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code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496" y="5013176"/>
            <a:ext cx="4392488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pull = git fetch + git merge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pull --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rebaes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git fetch + git rebase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6347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0472" y="88955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8544" y="1571309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是一种典型开源的使用范围最广的分布式版本控制系统。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544" y="2052624"/>
            <a:ext cx="871296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常用命令流程图：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68" y="2552248"/>
            <a:ext cx="67341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086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76586" y="1129968"/>
            <a:ext cx="9356934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Submit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including parents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，不能入库。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原因，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１推送审核后，还没有正式合入，又在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的基础上修改提交推送了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包含了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的提交，此时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没有入库，可能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修改了相同的地方，或者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abondon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丢弃了，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将显示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Submit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including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parents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无法入库。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" y="3573017"/>
            <a:ext cx="7628742" cy="2826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211347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8464" y="764704"/>
            <a:ext cx="9356934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commit1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Submit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入库后，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commit2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commit1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没有冲突的话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Commit2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刷新后就可以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Submit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如果有冲突，或者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已经被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abondon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一份代码到本地。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基于冲突问题分支创建一个新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-b dev2 origin/master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cherry-Pick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修改到新分支，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此命令在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download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下找到。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可以看到报冲突的具体文件。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add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cherry-pick --continue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，此时会弹出编辑框，注意不要动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ChangeID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重新提交推送到问题分支，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HEAD:refs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/for/master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刷新，此时需要重新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审核打分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1+2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，完成后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submit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有了，可以提交了。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4634061"/>
            <a:ext cx="6038850" cy="18192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88532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770" y="4694206"/>
            <a:ext cx="3591694" cy="13990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8" name="文本框 7"/>
          <p:cNvSpPr txBox="1"/>
          <p:nvPr/>
        </p:nvSpPr>
        <p:spPr>
          <a:xfrm>
            <a:off x="5529064" y="4221088"/>
            <a:ext cx="302433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刷新后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就可以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Submit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68789" y="3546594"/>
            <a:ext cx="471220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cherry-pick --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修改日志注释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重新推送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push origin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HEAD:refs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/for/master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5397" y="828317"/>
            <a:ext cx="189003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查看与编辑冲突文件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" y="1557373"/>
            <a:ext cx="5070922" cy="12827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646" y="1241201"/>
            <a:ext cx="4565898" cy="25670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64" y="4398782"/>
            <a:ext cx="4955538" cy="656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2" name="文本框 11"/>
          <p:cNvSpPr txBox="1"/>
          <p:nvPr/>
        </p:nvSpPr>
        <p:spPr>
          <a:xfrm>
            <a:off x="168788" y="875069"/>
            <a:ext cx="2047907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创建分支并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cherry-pick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1873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5358" y="1628800"/>
            <a:ext cx="680291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show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commitID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查看修改的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冲突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代码中会出现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&lt;&lt;&lt;&lt;&lt;&lt;&lt;&lt;&lt;&lt;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&gt;&gt;&gt;&gt;&gt;&gt;&gt;&gt;&gt;&gt;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的结构快，删掉不需要的保留需要的，重新提交后推送审核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1736" y="1052736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代码拉取冲突处理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8" y="3062811"/>
            <a:ext cx="4549946" cy="20994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07" y="5301208"/>
            <a:ext cx="5311502" cy="12893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901130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16496" y="1844824"/>
            <a:ext cx="9073008" cy="3000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status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冲突文件不多，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reset --hard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回滚到冲突前版本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pull --rebase origin master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解决冲突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。（如遇到冲突文件，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会停止，需解决冲突文件）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rebase --continue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（继续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rebase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再次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HEAD:refs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/for/master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33852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3205" y="908720"/>
            <a:ext cx="1806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009726866"/>
              </p:ext>
            </p:extLst>
          </p:nvPr>
        </p:nvGraphicFramePr>
        <p:xfrm>
          <a:off x="488504" y="1340768"/>
          <a:ext cx="9145016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28431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456" y="917431"/>
            <a:ext cx="2422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日常使用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542" y="1747265"/>
            <a:ext cx="540258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gitlab.hsaeci.com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域统一认证用户登录。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8" y="2852936"/>
            <a:ext cx="6249144" cy="21027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774889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552" y="69269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公钥添加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3208824"/>
            <a:ext cx="6192688" cy="33165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312800832"/>
              </p:ext>
            </p:extLst>
          </p:nvPr>
        </p:nvGraphicFramePr>
        <p:xfrm>
          <a:off x="560512" y="1340768"/>
          <a:ext cx="820891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15754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81" y="764704"/>
            <a:ext cx="3038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仓库地址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100135483"/>
              </p:ext>
            </p:extLst>
          </p:nvPr>
        </p:nvGraphicFramePr>
        <p:xfrm>
          <a:off x="477768" y="1398913"/>
          <a:ext cx="8712968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9129" y="3853705"/>
            <a:ext cx="4625333" cy="23836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488" y="3813713"/>
            <a:ext cx="4716005" cy="2278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757835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703" y="692696"/>
            <a:ext cx="1947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7768" y="1398913"/>
            <a:ext cx="8712968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是一款持续集成的工具。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429" y="2521927"/>
            <a:ext cx="5400675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据不完全统计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有超过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个公开插件的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，在全球超过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万企业都在使用，受欢迎程度超乎你的想象。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丰富的插件生态系统 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开箱即用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为持续集成、持续交付而生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4891" y="2708920"/>
            <a:ext cx="12192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2923" y="4365104"/>
            <a:ext cx="879923" cy="112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4929" y="4356298"/>
            <a:ext cx="879923" cy="112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97019" y="4365104"/>
            <a:ext cx="879923" cy="112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78788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08720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263875499"/>
              </p:ext>
            </p:extLst>
          </p:nvPr>
        </p:nvGraphicFramePr>
        <p:xfrm>
          <a:off x="637968" y="1628800"/>
          <a:ext cx="8568952" cy="440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0309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12640" y="1268760"/>
            <a:ext cx="5832648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编写的开源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易使用、易扩展、社区活跃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060848"/>
            <a:ext cx="8745170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33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456" y="735087"/>
            <a:ext cx="1947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416" y="2492896"/>
            <a:ext cx="12192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 bwMode="auto">
          <a:xfrm>
            <a:off x="2072680" y="1412776"/>
            <a:ext cx="2592288" cy="432048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16379" y="4221088"/>
            <a:ext cx="906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20" y="1484784"/>
            <a:ext cx="819150" cy="10858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20" y="2991222"/>
            <a:ext cx="819150" cy="10858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85" y="4359374"/>
            <a:ext cx="819150" cy="10858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296816" y="209398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Label:slaveA</a:t>
            </a:r>
            <a:endParaRPr lang="zh-CN" altLang="en-US" sz="1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296816" y="360245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Label:slaveB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224808" y="464740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Label:slaveC</a:t>
            </a:r>
            <a:endParaRPr lang="zh-CN" altLang="en-US" sz="1200" dirty="0"/>
          </a:p>
        </p:txBody>
      </p:sp>
      <p:cxnSp>
        <p:nvCxnSpPr>
          <p:cNvPr id="23" name="曲线连接符 22"/>
          <p:cNvCxnSpPr/>
          <p:nvPr/>
        </p:nvCxnSpPr>
        <p:spPr bwMode="auto">
          <a:xfrm flipV="1">
            <a:off x="1344506" y="2254498"/>
            <a:ext cx="1157064" cy="920304"/>
          </a:xfrm>
          <a:prstGeom prst="curvedConnector3">
            <a:avLst>
              <a:gd name="adj1" fmla="val 40745"/>
            </a:avLst>
          </a:prstGeom>
          <a:ln>
            <a:headEnd type="none" w="med" len="med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曲线连接符 24"/>
          <p:cNvCxnSpPr/>
          <p:nvPr/>
        </p:nvCxnSpPr>
        <p:spPr bwMode="auto">
          <a:xfrm>
            <a:off x="1331029" y="3186336"/>
            <a:ext cx="1117885" cy="42631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endCxn id="15" idx="1"/>
          </p:cNvCxnSpPr>
          <p:nvPr/>
        </p:nvCxnSpPr>
        <p:spPr bwMode="auto">
          <a:xfrm rot="16200000" flipH="1">
            <a:off x="1015578" y="3501791"/>
            <a:ext cx="1715961" cy="1085054"/>
          </a:xfrm>
          <a:prstGeom prst="curved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432720" y="2636912"/>
            <a:ext cx="1417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192.168.3.xx</a:t>
            </a:r>
            <a:endParaRPr lang="zh-CN" altLang="en-US" sz="12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460966" y="4084457"/>
            <a:ext cx="1417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192.168.3.xx</a:t>
            </a:r>
            <a:endParaRPr lang="zh-CN" altLang="en-US" sz="12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491855" y="5456114"/>
            <a:ext cx="1417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192.168.3.xx</a:t>
            </a:r>
            <a:endParaRPr lang="zh-CN" altLang="en-US" sz="1200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60" y="1171673"/>
            <a:ext cx="2844954" cy="50572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文本框 4"/>
          <p:cNvSpPr txBox="1"/>
          <p:nvPr/>
        </p:nvSpPr>
        <p:spPr>
          <a:xfrm>
            <a:off x="1412761" y="2431921"/>
            <a:ext cx="6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17893" y="3457219"/>
            <a:ext cx="6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68624" y="4736177"/>
            <a:ext cx="6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JNLP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070123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456" y="73508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用户登录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636912"/>
            <a:ext cx="6182588" cy="29912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文本框 6"/>
          <p:cNvSpPr txBox="1"/>
          <p:nvPr/>
        </p:nvSpPr>
        <p:spPr>
          <a:xfrm>
            <a:off x="632520" y="1628800"/>
            <a:ext cx="29482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域统一认证用户登录。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697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552" y="663079"/>
            <a:ext cx="3486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使用的功能简介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0473" y="1124744"/>
            <a:ext cx="93610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6" y="1535306"/>
            <a:ext cx="2915057" cy="2376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文本框 4"/>
          <p:cNvSpPr txBox="1"/>
          <p:nvPr/>
        </p:nvSpPr>
        <p:spPr>
          <a:xfrm>
            <a:off x="5241032" y="1131728"/>
            <a:ext cx="108012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构建触发器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03" y="1535306"/>
            <a:ext cx="3567037" cy="234954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8" name="文本框 7"/>
          <p:cNvSpPr txBox="1"/>
          <p:nvPr/>
        </p:nvSpPr>
        <p:spPr>
          <a:xfrm>
            <a:off x="200472" y="4077072"/>
            <a:ext cx="108012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参数化构建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1" y="4479503"/>
            <a:ext cx="3820005" cy="211784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4581128"/>
            <a:ext cx="3661998" cy="17281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1" name="文本框 10"/>
          <p:cNvSpPr txBox="1"/>
          <p:nvPr/>
        </p:nvSpPr>
        <p:spPr>
          <a:xfrm>
            <a:off x="5385048" y="4144812"/>
            <a:ext cx="130220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配置变更历史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785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9363" y="804889"/>
            <a:ext cx="93610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构建通知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5" y="1700808"/>
            <a:ext cx="4293542" cy="32403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422" y="1707717"/>
            <a:ext cx="4292073" cy="33774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305522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9362" y="804889"/>
            <a:ext cx="129725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自动触发构建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9362" y="1340768"/>
            <a:ext cx="878608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自动触发构建为开发者推送到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进行审核时触发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的构建，此构建编译通过后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自动审核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2" y="2132856"/>
            <a:ext cx="5411894" cy="3600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48" y="2132856"/>
            <a:ext cx="4523024" cy="32849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329475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9362" y="804889"/>
            <a:ext cx="129725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人工触发构建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9362" y="1268760"/>
            <a:ext cx="9578174" cy="17081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人工触发构建有两种情况，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当本次编译需要同时满足多笔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推送时，可以在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构建界面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CHANGES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中输入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信息进行构建，输入的格式为：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$GERRIT_PROJECT $GERRIT_CHANGE_NUMBER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/$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GERRIT_PATCHSET_NUMBER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仓库路径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changeID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Patch Set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审核次数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9" y="3140968"/>
            <a:ext cx="3932993" cy="20162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5459795"/>
            <a:ext cx="4912533" cy="9215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8" name="文本框 7"/>
          <p:cNvSpPr txBox="1"/>
          <p:nvPr/>
        </p:nvSpPr>
        <p:spPr>
          <a:xfrm>
            <a:off x="6753200" y="3573016"/>
            <a:ext cx="2520280" cy="10618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自动构建如有因服务器问题造成构建失败的，也需要人工触发构建进行验证。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69468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9362" y="1268760"/>
            <a:ext cx="9578174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项目需要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发布版本时，需要人工进行触发构建，登录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，选择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的构建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JOB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，在构建界面勾选清理工作空间选项，填写本次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version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的版本号后开始构建。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2255328"/>
            <a:ext cx="4894317" cy="28066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32" y="2276872"/>
            <a:ext cx="4540307" cy="33843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745249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2480" y="836712"/>
            <a:ext cx="9217024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构建状态为红色时表示构建失败，失败后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会发送邮件，如为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Verify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自动触发构建，则发送给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推送触发者，如为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人工触发构建则邮件发送给指定人员。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83" y="1700808"/>
            <a:ext cx="5787645" cy="50078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36" y="1700808"/>
            <a:ext cx="3672408" cy="22556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508519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2480" y="1249015"/>
            <a:ext cx="921702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构建失败后，可以点击进入构建详情，在输出控制台查看错误并定位问题。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2132856"/>
            <a:ext cx="3336176" cy="39552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957" y="2127176"/>
            <a:ext cx="6068579" cy="27419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211337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08720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20" y="1628800"/>
            <a:ext cx="3933825" cy="45339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511816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9363" y="804889"/>
            <a:ext cx="93610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代码质量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40" y="1844824"/>
            <a:ext cx="8164785" cy="42021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文本框 4"/>
          <p:cNvSpPr txBox="1"/>
          <p:nvPr/>
        </p:nvSpPr>
        <p:spPr>
          <a:xfrm>
            <a:off x="560512" y="1412776"/>
            <a:ext cx="2435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代码火线扫描报告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71363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462046"/>
            <a:ext cx="8392918" cy="4919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文本框 3"/>
          <p:cNvSpPr txBox="1"/>
          <p:nvPr/>
        </p:nvSpPr>
        <p:spPr>
          <a:xfrm>
            <a:off x="632520" y="999469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SonarQube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1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CppCheck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扫描报告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90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1 Rectángulo"/>
          <p:cNvSpPr/>
          <p:nvPr/>
        </p:nvSpPr>
        <p:spPr>
          <a:xfrm>
            <a:off x="1064568" y="1659076"/>
            <a:ext cx="3456384" cy="787400"/>
          </a:xfrm>
          <a:prstGeom prst="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67" tIns="34283" rIns="68567" bIns="3428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18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概念</a:t>
            </a:r>
            <a:endParaRPr lang="en-US" altLang="zh-CN" sz="1800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064568" y="2795587"/>
            <a:ext cx="3456384" cy="2677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7" rIns="91435" bIns="45717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持续集成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是一种敏捷开发实践，可以让团队在持续的基础上收到反馈并进行改进，不必等到开发周期后期才寻找和修复缺陷，每次集成都通过自动化的构建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包括编译、发布、自动化测试等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来验证，从而尽早地发现和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" name="42 Rectángulo"/>
          <p:cNvSpPr/>
          <p:nvPr/>
        </p:nvSpPr>
        <p:spPr>
          <a:xfrm>
            <a:off x="5241032" y="1700808"/>
            <a:ext cx="3240360" cy="787400"/>
          </a:xfrm>
          <a:prstGeom prst="rect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67" tIns="34283" rIns="68567" bIns="34283" anchor="ctr"/>
          <a:lstStyle/>
          <a:p>
            <a:pPr algn="ctr" eaLnBrk="0" hangingPunct="0">
              <a:defRPr/>
            </a:pPr>
            <a:r>
              <a:rPr lang="zh-CN" altLang="en-US" sz="18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运用</a:t>
            </a:r>
            <a:endParaRPr lang="en-US" altLang="zh-CN" sz="18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241032" y="2858375"/>
            <a:ext cx="3240360" cy="12003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35" tIns="45717" rIns="91435" bIns="45717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持续集成只有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服务器是不够的，我们需要一套完整的工具链来支持整个持续集成过程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5095" y="90872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、持续集成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3069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1 Rectángulo"/>
          <p:cNvSpPr/>
          <p:nvPr/>
        </p:nvSpPr>
        <p:spPr>
          <a:xfrm>
            <a:off x="5702799" y="1283282"/>
            <a:ext cx="2706585" cy="787400"/>
          </a:xfrm>
          <a:prstGeom prst="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67" tIns="34283" rIns="68567" bIns="3428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18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持续集成过程</a:t>
            </a:r>
            <a:endParaRPr lang="en-US" altLang="zh-CN" sz="1800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702799" y="2132856"/>
            <a:ext cx="2706585" cy="15696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5" tIns="45717" rIns="91435" bIns="45717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一个完整的持续集成过程，包含代码获取、代码扫描、自动化编译、自动化测试、自动上传分发等。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51 Rectángulo"/>
          <p:cNvSpPr/>
          <p:nvPr/>
        </p:nvSpPr>
        <p:spPr>
          <a:xfrm>
            <a:off x="1496616" y="1268760"/>
            <a:ext cx="2808312" cy="787400"/>
          </a:xfrm>
          <a:prstGeom prst="rect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67" tIns="34283" rIns="68567" bIns="34283" anchor="ctr"/>
          <a:lstStyle/>
          <a:p>
            <a:pPr algn="ctr" eaLnBrk="0" hangingPunct="0">
              <a:defRPr/>
            </a:pPr>
            <a:r>
              <a:rPr lang="zh-CN" altLang="en-US" sz="18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持续集成工具链</a:t>
            </a:r>
            <a:endParaRPr lang="en-US" altLang="zh-CN" sz="1800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496616" y="2132856"/>
            <a:ext cx="2808312" cy="34163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35" tIns="45717" rIns="91435" bIns="45717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持续集成工具：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代码检查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Fireline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Cppcheck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SonarQube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Junit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环境管理工具：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Ansible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42245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76923"/>
              </p:ext>
            </p:extLst>
          </p:nvPr>
        </p:nvGraphicFramePr>
        <p:xfrm>
          <a:off x="1208584" y="2060848"/>
          <a:ext cx="7776864" cy="328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542"/>
                <a:gridCol w="2883083"/>
                <a:gridCol w="3452239"/>
              </a:tblGrid>
              <a:tr h="524542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平台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内网访问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外网访问</a:t>
                      </a:r>
                      <a:endParaRPr lang="zh-CN" altLang="en-US" dirty="0"/>
                    </a:p>
                  </a:txBody>
                  <a:tcPr/>
                </a:tc>
              </a:tr>
              <a:tr h="524542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Gerrit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https://gerrit.hsaeci.com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https://116.31.80.34:12355</a:t>
                      </a:r>
                      <a:endParaRPr lang="zh-CN" altLang="en-US" dirty="0"/>
                    </a:p>
                  </a:txBody>
                  <a:tcPr/>
                </a:tc>
              </a:tr>
              <a:tr h="90537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代码克隆：</a:t>
                      </a:r>
                      <a:r>
                        <a:rPr lang="en-US" altLang="zh-CN" dirty="0" smtClean="0"/>
                        <a:t>https://116.31.80.34:12356/</a:t>
                      </a:r>
                      <a:endParaRPr lang="zh-CN" altLang="en-US" dirty="0"/>
                    </a:p>
                  </a:txBody>
                  <a:tcPr/>
                </a:tc>
              </a:tr>
              <a:tr h="52454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Jenkins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http://jenkins.hsaeci.com/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http://116.31.80.34:12358</a:t>
                      </a:r>
                      <a:endParaRPr lang="zh-CN" alt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FTP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ftp://192.168.3.7:21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ftp://116.31.80.34:9998/</a:t>
                      </a:r>
                      <a:endParaRPr lang="zh-CN" alt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SonarQube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http://192.168.3.22:9000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http://116.31.80.34:9000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5672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129" y="73508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软件开发网络架构图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1223327"/>
            <a:ext cx="9649072" cy="51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012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456" y="76470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持续集成体系图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268760"/>
            <a:ext cx="7733130" cy="52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20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5095" y="90872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开发组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52" y="2535243"/>
            <a:ext cx="676275" cy="647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52" y="3651367"/>
            <a:ext cx="676275" cy="64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52" y="4767491"/>
            <a:ext cx="676275" cy="64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95" y="3109862"/>
            <a:ext cx="1028844" cy="1514686"/>
          </a:xfrm>
          <a:prstGeom prst="rect">
            <a:avLst/>
          </a:prstGeom>
        </p:spPr>
      </p:pic>
      <p:cxnSp>
        <p:nvCxnSpPr>
          <p:cNvPr id="10" name="曲线连接符 9"/>
          <p:cNvCxnSpPr>
            <a:endCxn id="6" idx="0"/>
          </p:cNvCxnSpPr>
          <p:nvPr/>
        </p:nvCxnSpPr>
        <p:spPr bwMode="auto">
          <a:xfrm>
            <a:off x="3164531" y="2859093"/>
            <a:ext cx="3157986" cy="250769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曲线连接符 11"/>
          <p:cNvCxnSpPr/>
          <p:nvPr/>
        </p:nvCxnSpPr>
        <p:spPr bwMode="auto">
          <a:xfrm flipV="1">
            <a:off x="3271051" y="4268144"/>
            <a:ext cx="3051466" cy="84451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曲线连接符 13"/>
          <p:cNvCxnSpPr/>
          <p:nvPr/>
        </p:nvCxnSpPr>
        <p:spPr bwMode="auto">
          <a:xfrm flipV="1">
            <a:off x="3257531" y="3903395"/>
            <a:ext cx="2704981" cy="7978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2722152" y="3255323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develpoer1</a:t>
            </a:r>
            <a:endParaRPr lang="zh-CN" altLang="en-US" sz="12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721993" y="432249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develpoer2</a:t>
            </a:r>
            <a:endParaRPr lang="zh-CN" altLang="en-US" sz="12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720752" y="546204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develpoer3</a:t>
            </a:r>
            <a:endParaRPr lang="zh-CN" altLang="en-US" sz="1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911955" y="2844389"/>
            <a:ext cx="124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提交</a:t>
            </a:r>
            <a:r>
              <a:rPr lang="en-US" altLang="zh-CN" sz="1200" dirty="0" smtClean="0"/>
              <a:t>review</a:t>
            </a:r>
            <a:r>
              <a:rPr lang="zh-CN" altLang="en-US" sz="1200" dirty="0"/>
              <a:t>申请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908201" y="3983181"/>
            <a:ext cx="124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提交</a:t>
            </a:r>
            <a:r>
              <a:rPr lang="en-US" altLang="zh-CN" sz="1200" dirty="0" smtClean="0"/>
              <a:t>review</a:t>
            </a:r>
            <a:r>
              <a:rPr lang="zh-CN" altLang="en-US" sz="1200" dirty="0"/>
              <a:t>申请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018296" y="4976266"/>
            <a:ext cx="124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提交</a:t>
            </a:r>
            <a:r>
              <a:rPr lang="en-US" altLang="zh-CN" sz="1200" dirty="0" smtClean="0"/>
              <a:t>review</a:t>
            </a:r>
            <a:r>
              <a:rPr lang="zh-CN" altLang="en-US" sz="1200" dirty="0"/>
              <a:t>申请</a:t>
            </a:r>
          </a:p>
        </p:txBody>
      </p:sp>
      <p:cxnSp>
        <p:nvCxnSpPr>
          <p:cNvPr id="26" name="曲线连接符 25"/>
          <p:cNvCxnSpPr>
            <a:stCxn id="6" idx="0"/>
            <a:endCxn id="2" idx="0"/>
          </p:cNvCxnSpPr>
          <p:nvPr/>
        </p:nvCxnSpPr>
        <p:spPr bwMode="auto">
          <a:xfrm rot="16200000" flipV="1">
            <a:off x="4404095" y="1191439"/>
            <a:ext cx="574619" cy="3262227"/>
          </a:xfrm>
          <a:prstGeom prst="curvedConnector3">
            <a:avLst>
              <a:gd name="adj1" fmla="val 1397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曲线连接符 29"/>
          <p:cNvCxnSpPr>
            <a:endCxn id="5" idx="0"/>
          </p:cNvCxnSpPr>
          <p:nvPr/>
        </p:nvCxnSpPr>
        <p:spPr bwMode="auto">
          <a:xfrm rot="10800000" flipV="1">
            <a:off x="3060291" y="4283605"/>
            <a:ext cx="3262227" cy="483886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曲线连接符 31"/>
          <p:cNvCxnSpPr>
            <a:stCxn id="6" idx="1"/>
            <a:endCxn id="4" idx="0"/>
          </p:cNvCxnSpPr>
          <p:nvPr/>
        </p:nvCxnSpPr>
        <p:spPr bwMode="auto">
          <a:xfrm rot="10800000">
            <a:off x="3060291" y="3651367"/>
            <a:ext cx="2747805" cy="215838"/>
          </a:xfrm>
          <a:prstGeom prst="curvedConnector4">
            <a:avLst>
              <a:gd name="adj1" fmla="val 43847"/>
              <a:gd name="adj2" fmla="val 20591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文本框 33"/>
          <p:cNvSpPr txBox="1"/>
          <p:nvPr/>
        </p:nvSpPr>
        <p:spPr>
          <a:xfrm>
            <a:off x="4522352" y="2348880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Clone</a:t>
            </a:r>
            <a:r>
              <a:rPr lang="zh-CN" altLang="en-US" sz="1200" dirty="0" smtClean="0"/>
              <a:t>代码</a:t>
            </a:r>
            <a:endParaRPr lang="zh-CN" altLang="en-US" sz="1200" dirty="0"/>
          </a:p>
        </p:txBody>
      </p:sp>
      <p:sp>
        <p:nvSpPr>
          <p:cNvPr id="35" name="文本框 34"/>
          <p:cNvSpPr txBox="1"/>
          <p:nvPr/>
        </p:nvSpPr>
        <p:spPr>
          <a:xfrm>
            <a:off x="4477941" y="3354602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Clone</a:t>
            </a:r>
            <a:r>
              <a:rPr lang="zh-CN" altLang="en-US" sz="1200" dirty="0" smtClean="0"/>
              <a:t>代码</a:t>
            </a:r>
            <a:endParaRPr lang="zh-CN" altLang="en-US" sz="12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057012" y="4347330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Clone</a:t>
            </a:r>
            <a:r>
              <a:rPr lang="zh-CN" altLang="en-US" sz="1200" dirty="0" smtClean="0"/>
              <a:t>代码</a:t>
            </a:r>
            <a:endParaRPr lang="zh-CN" altLang="en-US" sz="1200" dirty="0"/>
          </a:p>
        </p:txBody>
      </p:sp>
      <p:sp>
        <p:nvSpPr>
          <p:cNvPr id="39" name="文本框 38"/>
          <p:cNvSpPr txBox="1"/>
          <p:nvPr/>
        </p:nvSpPr>
        <p:spPr>
          <a:xfrm>
            <a:off x="416496" y="1772816"/>
            <a:ext cx="1656184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仓库代码，本地修改后提交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7061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06" y="4077072"/>
            <a:ext cx="819264" cy="12860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66" y="1350858"/>
            <a:ext cx="819264" cy="128605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58798" y="263691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Gerrit-Server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58798" y="5445224"/>
            <a:ext cx="1395328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-Server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322" y="2764016"/>
            <a:ext cx="819264" cy="12860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96328" y="2497325"/>
            <a:ext cx="1839134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JenkinsMaster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-Server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00" y="908720"/>
            <a:ext cx="819264" cy="12860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00" y="2574994"/>
            <a:ext cx="819264" cy="128605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00" y="4365104"/>
            <a:ext cx="819264" cy="128605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310200" y="2276872"/>
            <a:ext cx="745329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laveA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04140" y="4005064"/>
            <a:ext cx="725323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laveB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95502" y="5733256"/>
            <a:ext cx="733962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SlaveC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34862" y="3669303"/>
            <a:ext cx="2055196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自动同步到从</a:t>
            </a:r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6451286" y="692696"/>
            <a:ext cx="1152128" cy="2880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endParaRPr kumimoji="0" lang="zh-CN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6451286" y="1124744"/>
            <a:ext cx="1152128" cy="2880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人员审核</a:t>
            </a:r>
            <a:endParaRPr kumimoji="0" lang="zh-CN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肘形连接符 31"/>
          <p:cNvCxnSpPr>
            <a:endCxn id="10" idx="0"/>
          </p:cNvCxnSpPr>
          <p:nvPr/>
        </p:nvCxnSpPr>
        <p:spPr bwMode="auto">
          <a:xfrm>
            <a:off x="2911686" y="1839618"/>
            <a:ext cx="3007268" cy="924398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/>
          <p:nvPr/>
        </p:nvCxnSpPr>
        <p:spPr bwMode="auto">
          <a:xfrm rot="10800000">
            <a:off x="2850888" y="2254915"/>
            <a:ext cx="2823293" cy="1167736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497299" y="1484784"/>
            <a:ext cx="1560684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riger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触发自动构建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10926" y="2996952"/>
            <a:ext cx="2295821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自动构建结果分数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83" y="724395"/>
            <a:ext cx="657317" cy="628738"/>
          </a:xfrm>
          <a:prstGeom prst="rect">
            <a:avLst/>
          </a:prstGeom>
        </p:spPr>
      </p:pic>
      <p:cxnSp>
        <p:nvCxnSpPr>
          <p:cNvPr id="45" name="直接箭头连接符 44"/>
          <p:cNvCxnSpPr>
            <a:stCxn id="41" idx="1"/>
            <a:endCxn id="6" idx="0"/>
          </p:cNvCxnSpPr>
          <p:nvPr/>
        </p:nvCxnSpPr>
        <p:spPr bwMode="auto">
          <a:xfrm flipH="1">
            <a:off x="2546298" y="1038764"/>
            <a:ext cx="3214585" cy="31209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346830" y="821332"/>
            <a:ext cx="3273653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enkins+1,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+2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，审核通过，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submit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>
            <a:endCxn id="12" idx="1"/>
          </p:cNvCxnSpPr>
          <p:nvPr/>
        </p:nvCxnSpPr>
        <p:spPr bwMode="auto">
          <a:xfrm flipV="1">
            <a:off x="6235262" y="1551747"/>
            <a:ext cx="2074938" cy="144520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 bwMode="auto">
          <a:xfrm flipV="1">
            <a:off x="6235262" y="3195566"/>
            <a:ext cx="2232248" cy="2114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4" idx="1"/>
          </p:cNvCxnSpPr>
          <p:nvPr/>
        </p:nvCxnSpPr>
        <p:spPr bwMode="auto">
          <a:xfrm>
            <a:off x="6235262" y="3501008"/>
            <a:ext cx="2074938" cy="15071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" y="1701180"/>
            <a:ext cx="676275" cy="647700"/>
          </a:xfrm>
          <a:prstGeom prst="rect">
            <a:avLst/>
          </a:prstGeom>
        </p:spPr>
      </p:pic>
      <p:cxnSp>
        <p:nvCxnSpPr>
          <p:cNvPr id="24" name="直接箭头连接符 23"/>
          <p:cNvCxnSpPr>
            <a:stCxn id="30" idx="3"/>
            <a:endCxn id="6" idx="1"/>
          </p:cNvCxnSpPr>
          <p:nvPr/>
        </p:nvCxnSpPr>
        <p:spPr bwMode="auto">
          <a:xfrm flipV="1">
            <a:off x="761060" y="1993885"/>
            <a:ext cx="1375606" cy="31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35249" y="1340768"/>
            <a:ext cx="1723549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开发者获取与推送代码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82" y="4581128"/>
            <a:ext cx="819264" cy="1286054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515182" y="6005908"/>
            <a:ext cx="1080120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FTP Server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>
            <a:stCxn id="10" idx="2"/>
            <a:endCxn id="39" idx="0"/>
          </p:cNvCxnSpPr>
          <p:nvPr/>
        </p:nvCxnSpPr>
        <p:spPr bwMode="auto">
          <a:xfrm>
            <a:off x="5918954" y="4050070"/>
            <a:ext cx="5860" cy="5310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2"/>
            <a:endCxn id="5" idx="0"/>
          </p:cNvCxnSpPr>
          <p:nvPr/>
        </p:nvCxnSpPr>
        <p:spPr bwMode="auto">
          <a:xfrm flipH="1">
            <a:off x="2540438" y="2636912"/>
            <a:ext cx="5860" cy="14401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8481392" y="6282907"/>
            <a:ext cx="615553" cy="7464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2081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06" y="4207630"/>
            <a:ext cx="819264" cy="12860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66" y="1481416"/>
            <a:ext cx="819264" cy="12860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8798" y="276747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Gerrit-Server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58798" y="5575782"/>
            <a:ext cx="1395328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-Server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322" y="2894574"/>
            <a:ext cx="819264" cy="128605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96328" y="2627883"/>
            <a:ext cx="1839134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JenkinsMaster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-Server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00" y="1039278"/>
            <a:ext cx="819264" cy="12860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00" y="2705552"/>
            <a:ext cx="819264" cy="12860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00" y="4495662"/>
            <a:ext cx="819264" cy="128605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10200" y="2407430"/>
            <a:ext cx="745329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laveA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04140" y="4135622"/>
            <a:ext cx="725323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laveB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95502" y="5863814"/>
            <a:ext cx="733962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SlaveC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34862" y="3799861"/>
            <a:ext cx="2055196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自动同步到从</a:t>
            </a:r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Gerrit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6451286" y="823254"/>
            <a:ext cx="1152128" cy="2880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endParaRPr kumimoji="0" lang="zh-CN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6451286" y="1255302"/>
            <a:ext cx="1152128" cy="2880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人员审核</a:t>
            </a:r>
            <a:endParaRPr kumimoji="0" lang="zh-CN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肘形连接符 18"/>
          <p:cNvCxnSpPr>
            <a:endCxn id="8" idx="0"/>
          </p:cNvCxnSpPr>
          <p:nvPr/>
        </p:nvCxnSpPr>
        <p:spPr bwMode="auto">
          <a:xfrm>
            <a:off x="2911686" y="1970176"/>
            <a:ext cx="3007268" cy="924398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/>
          <p:nvPr/>
        </p:nvCxnSpPr>
        <p:spPr bwMode="auto">
          <a:xfrm rot="10800000">
            <a:off x="2850888" y="2385473"/>
            <a:ext cx="2823293" cy="1167736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497299" y="1615342"/>
            <a:ext cx="1560684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riger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触发自动构建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10926" y="3127510"/>
            <a:ext cx="2295821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自动构建结果分数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83" y="854953"/>
            <a:ext cx="657317" cy="628738"/>
          </a:xfrm>
          <a:prstGeom prst="rect">
            <a:avLst/>
          </a:prstGeom>
        </p:spPr>
      </p:pic>
      <p:cxnSp>
        <p:nvCxnSpPr>
          <p:cNvPr id="24" name="直接箭头连接符 23"/>
          <p:cNvCxnSpPr>
            <a:stCxn id="23" idx="1"/>
            <a:endCxn id="5" idx="0"/>
          </p:cNvCxnSpPr>
          <p:nvPr/>
        </p:nvCxnSpPr>
        <p:spPr bwMode="auto">
          <a:xfrm flipH="1">
            <a:off x="2546298" y="1169322"/>
            <a:ext cx="3214585" cy="31209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346830" y="951890"/>
            <a:ext cx="3273653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enkins+1,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+2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，审核通过，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submit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>
            <a:endCxn id="10" idx="1"/>
          </p:cNvCxnSpPr>
          <p:nvPr/>
        </p:nvCxnSpPr>
        <p:spPr bwMode="auto">
          <a:xfrm flipV="1">
            <a:off x="6235262" y="1682305"/>
            <a:ext cx="2074938" cy="144520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 bwMode="auto">
          <a:xfrm flipV="1">
            <a:off x="6235262" y="3326124"/>
            <a:ext cx="2232248" cy="2114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2" idx="1"/>
          </p:cNvCxnSpPr>
          <p:nvPr/>
        </p:nvCxnSpPr>
        <p:spPr bwMode="auto">
          <a:xfrm>
            <a:off x="6235262" y="3631566"/>
            <a:ext cx="2074938" cy="15071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" y="1831738"/>
            <a:ext cx="676275" cy="647700"/>
          </a:xfrm>
          <a:prstGeom prst="rect">
            <a:avLst/>
          </a:prstGeom>
        </p:spPr>
      </p:pic>
      <p:cxnSp>
        <p:nvCxnSpPr>
          <p:cNvPr id="30" name="直接箭头连接符 29"/>
          <p:cNvCxnSpPr>
            <a:stCxn id="29" idx="3"/>
            <a:endCxn id="5" idx="1"/>
          </p:cNvCxnSpPr>
          <p:nvPr/>
        </p:nvCxnSpPr>
        <p:spPr bwMode="auto">
          <a:xfrm flipV="1">
            <a:off x="761060" y="2124443"/>
            <a:ext cx="1375606" cy="31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5249" y="1471326"/>
            <a:ext cx="1723549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开发者获取与推送代码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82" y="4711686"/>
            <a:ext cx="819264" cy="1286054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515182" y="6136466"/>
            <a:ext cx="1080120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FTP Server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/>
          <p:cNvCxnSpPr>
            <a:stCxn id="8" idx="2"/>
            <a:endCxn id="32" idx="0"/>
          </p:cNvCxnSpPr>
          <p:nvPr/>
        </p:nvCxnSpPr>
        <p:spPr bwMode="auto">
          <a:xfrm>
            <a:off x="5918954" y="4180628"/>
            <a:ext cx="5860" cy="5310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5" idx="2"/>
            <a:endCxn id="4" idx="0"/>
          </p:cNvCxnSpPr>
          <p:nvPr/>
        </p:nvCxnSpPr>
        <p:spPr bwMode="auto">
          <a:xfrm flipH="1">
            <a:off x="2540438" y="2767470"/>
            <a:ext cx="5860" cy="14401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文本框 35"/>
          <p:cNvSpPr txBox="1"/>
          <p:nvPr/>
        </p:nvSpPr>
        <p:spPr>
          <a:xfrm>
            <a:off x="8515787" y="6282907"/>
            <a:ext cx="615553" cy="7464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93643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8544" y="1484784"/>
            <a:ext cx="756084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环境下，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bash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命令行工具，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SSH-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keyGen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命令生成的公钥和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TortoiseGit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生成的公钥不同，需要分别添加。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48544" y="2230705"/>
            <a:ext cx="756084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TortoiseGit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安装后，使用自带的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PuTTY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Key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工具生成公钥和私钥，如图点击“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Generate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”生成后，公钥放服务端，私钥本地保存。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3068960"/>
            <a:ext cx="3096344" cy="30001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29" y="3068960"/>
            <a:ext cx="3042247" cy="2947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705" y="3068960"/>
            <a:ext cx="2894815" cy="28049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矩形 6"/>
          <p:cNvSpPr/>
          <p:nvPr/>
        </p:nvSpPr>
        <p:spPr>
          <a:xfrm>
            <a:off x="-8483" y="769639"/>
            <a:ext cx="3783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环境下公钥生成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4603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692696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持续集成全流程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菱形 7"/>
          <p:cNvSpPr/>
          <p:nvPr/>
        </p:nvSpPr>
        <p:spPr bwMode="auto">
          <a:xfrm>
            <a:off x="4117279" y="2221645"/>
            <a:ext cx="1050836" cy="673224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构建结果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888195" y="1412776"/>
            <a:ext cx="504056" cy="477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</a:rPr>
              <a:t>邮件通知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2652552" y="2307953"/>
            <a:ext cx="1003395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20549" y="2348880"/>
            <a:ext cx="8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自动触发构建审核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 bwMode="auto">
          <a:xfrm>
            <a:off x="2199706" y="2579101"/>
            <a:ext cx="41574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6" idx="3"/>
            <a:endCxn id="8" idx="1"/>
          </p:cNvCxnSpPr>
          <p:nvPr/>
        </p:nvCxnSpPr>
        <p:spPr bwMode="auto">
          <a:xfrm flipV="1">
            <a:off x="3655947" y="2558257"/>
            <a:ext cx="461332" cy="172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8" idx="0"/>
            <a:endCxn id="9" idx="1"/>
          </p:cNvCxnSpPr>
          <p:nvPr/>
        </p:nvCxnSpPr>
        <p:spPr bwMode="auto">
          <a:xfrm rot="5400000" flipH="1" flipV="1">
            <a:off x="4980424" y="1313874"/>
            <a:ext cx="570045" cy="1245498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8" idx="2"/>
          </p:cNvCxnSpPr>
          <p:nvPr/>
        </p:nvCxnSpPr>
        <p:spPr bwMode="auto">
          <a:xfrm rot="16200000" flipH="1">
            <a:off x="5151146" y="2386420"/>
            <a:ext cx="228600" cy="1245498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024099" y="1814749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失败</a:t>
            </a:r>
            <a:endParaRPr lang="zh-CN" altLang="en-US" sz="1200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5024099" y="276497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成功</a:t>
            </a:r>
            <a:endParaRPr lang="zh-CN" altLang="en-US" sz="1200" b="1" dirty="0"/>
          </a:p>
        </p:txBody>
      </p:sp>
      <p:sp>
        <p:nvSpPr>
          <p:cNvPr id="22" name="椭圆 21"/>
          <p:cNvSpPr/>
          <p:nvPr/>
        </p:nvSpPr>
        <p:spPr bwMode="auto">
          <a:xfrm>
            <a:off x="1208584" y="2269803"/>
            <a:ext cx="957124" cy="58035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代码提交审核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7473280" y="2920021"/>
            <a:ext cx="864096" cy="40689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审核通过入库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菱形 42"/>
          <p:cNvSpPr/>
          <p:nvPr/>
        </p:nvSpPr>
        <p:spPr bwMode="auto">
          <a:xfrm>
            <a:off x="5888196" y="2787187"/>
            <a:ext cx="1050836" cy="673224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人工审核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41" name="肘形连接符 40"/>
          <p:cNvCxnSpPr>
            <a:stCxn id="43" idx="2"/>
            <a:endCxn id="22" idx="4"/>
          </p:cNvCxnSpPr>
          <p:nvPr/>
        </p:nvCxnSpPr>
        <p:spPr bwMode="auto">
          <a:xfrm rot="5400000" flipH="1">
            <a:off x="3745253" y="792051"/>
            <a:ext cx="610253" cy="4726468"/>
          </a:xfrm>
          <a:prstGeom prst="bentConnector3">
            <a:avLst>
              <a:gd name="adj1" fmla="val -37460"/>
            </a:avLst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2523773" y="3369115"/>
            <a:ext cx="838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/>
            </a:lvl1pPr>
          </a:lstStyle>
          <a:p>
            <a:r>
              <a:rPr lang="zh-CN" altLang="en-US" dirty="0">
                <a:latin typeface="+mn-ea"/>
                <a:ea typeface="+mn-ea"/>
              </a:rPr>
              <a:t>审核失败</a:t>
            </a:r>
          </a:p>
        </p:txBody>
      </p:sp>
      <p:cxnSp>
        <p:nvCxnSpPr>
          <p:cNvPr id="49" name="直接箭头连接符 48"/>
          <p:cNvCxnSpPr>
            <a:stCxn id="43" idx="3"/>
            <a:endCxn id="39" idx="1"/>
          </p:cNvCxnSpPr>
          <p:nvPr/>
        </p:nvCxnSpPr>
        <p:spPr bwMode="auto">
          <a:xfrm flipV="1">
            <a:off x="6939032" y="3123469"/>
            <a:ext cx="534248" cy="33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菱形 53"/>
          <p:cNvSpPr/>
          <p:nvPr/>
        </p:nvSpPr>
        <p:spPr bwMode="auto">
          <a:xfrm>
            <a:off x="7257256" y="3933056"/>
            <a:ext cx="1296144" cy="72008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人工触发构建</a:t>
            </a:r>
          </a:p>
        </p:txBody>
      </p:sp>
      <p:sp>
        <p:nvSpPr>
          <p:cNvPr id="56" name="矩形 55"/>
          <p:cNvSpPr/>
          <p:nvPr/>
        </p:nvSpPr>
        <p:spPr bwMode="auto">
          <a:xfrm>
            <a:off x="9273480" y="4126280"/>
            <a:ext cx="504056" cy="477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</a:rPr>
              <a:t>邮件通知</a:t>
            </a:r>
          </a:p>
        </p:txBody>
      </p:sp>
      <p:cxnSp>
        <p:nvCxnSpPr>
          <p:cNvPr id="77" name="直接箭头连接符 76"/>
          <p:cNvCxnSpPr>
            <a:stCxn id="39" idx="2"/>
            <a:endCxn id="54" idx="0"/>
          </p:cNvCxnSpPr>
          <p:nvPr/>
        </p:nvCxnSpPr>
        <p:spPr bwMode="auto">
          <a:xfrm>
            <a:off x="7905328" y="3326917"/>
            <a:ext cx="0" cy="60613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8697416" y="398778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失败</a:t>
            </a:r>
            <a:endParaRPr lang="zh-CN" altLang="en-US" sz="1200" b="1" dirty="0"/>
          </a:p>
        </p:txBody>
      </p:sp>
      <p:sp>
        <p:nvSpPr>
          <p:cNvPr id="81" name="矩形 80"/>
          <p:cNvSpPr/>
          <p:nvPr/>
        </p:nvSpPr>
        <p:spPr bwMode="auto">
          <a:xfrm>
            <a:off x="7473280" y="5085184"/>
            <a:ext cx="864096" cy="40689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版本发送</a:t>
            </a:r>
            <a:r>
              <a:rPr lang="en-US" altLang="zh-CN" sz="1200" dirty="0" smtClean="0">
                <a:solidFill>
                  <a:schemeClr val="bg1"/>
                </a:solidFill>
              </a:rPr>
              <a:t>FTP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83" name="直接箭头连接符 82"/>
          <p:cNvCxnSpPr>
            <a:stCxn id="54" idx="2"/>
          </p:cNvCxnSpPr>
          <p:nvPr/>
        </p:nvCxnSpPr>
        <p:spPr bwMode="auto">
          <a:xfrm>
            <a:off x="7905328" y="4653136"/>
            <a:ext cx="0" cy="4320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54" idx="3"/>
          </p:cNvCxnSpPr>
          <p:nvPr/>
        </p:nvCxnSpPr>
        <p:spPr bwMode="auto">
          <a:xfrm>
            <a:off x="8553400" y="4293096"/>
            <a:ext cx="72008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8419225" y="487677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成功</a:t>
            </a:r>
            <a:endParaRPr lang="zh-CN" altLang="en-US" sz="1200" b="1" dirty="0"/>
          </a:p>
        </p:txBody>
      </p:sp>
      <p:cxnSp>
        <p:nvCxnSpPr>
          <p:cNvPr id="90" name="直接箭头连接符 89"/>
          <p:cNvCxnSpPr/>
          <p:nvPr/>
        </p:nvCxnSpPr>
        <p:spPr bwMode="auto">
          <a:xfrm>
            <a:off x="9237476" y="5517232"/>
            <a:ext cx="0" cy="35804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 bwMode="auto">
          <a:xfrm>
            <a:off x="128464" y="2391750"/>
            <a:ext cx="504056" cy="3891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开始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7" name="直接箭头连接符 36"/>
          <p:cNvCxnSpPr>
            <a:endCxn id="22" idx="2"/>
          </p:cNvCxnSpPr>
          <p:nvPr/>
        </p:nvCxnSpPr>
        <p:spPr bwMode="auto">
          <a:xfrm>
            <a:off x="632520" y="2558257"/>
            <a:ext cx="576064" cy="172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 bwMode="auto">
          <a:xfrm>
            <a:off x="8985448" y="5875279"/>
            <a:ext cx="504056" cy="3891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结束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9021452" y="5072608"/>
            <a:ext cx="504056" cy="477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</a:rPr>
              <a:t>邮件通知</a:t>
            </a:r>
          </a:p>
        </p:txBody>
      </p:sp>
      <p:cxnSp>
        <p:nvCxnSpPr>
          <p:cNvPr id="53" name="直接箭头连接符 52"/>
          <p:cNvCxnSpPr/>
          <p:nvPr/>
        </p:nvCxnSpPr>
        <p:spPr bwMode="auto">
          <a:xfrm>
            <a:off x="8301372" y="5311432"/>
            <a:ext cx="72008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210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464" y="1196752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持续集成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日常流程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272480" y="3411501"/>
            <a:ext cx="813108" cy="504056"/>
          </a:xfrm>
          <a:prstGeom prst="ellipse">
            <a:avLst/>
          </a:prstGeom>
          <a:solidFill>
            <a:srgbClr val="F7964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平时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936032" y="3388072"/>
            <a:ext cx="1037986" cy="58691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不删除工作空间重新拉取代码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菱形 7"/>
          <p:cNvSpPr/>
          <p:nvPr/>
        </p:nvSpPr>
        <p:spPr bwMode="auto">
          <a:xfrm>
            <a:off x="5918388" y="3334569"/>
            <a:ext cx="1050836" cy="673224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构建结果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689304" y="2492896"/>
            <a:ext cx="504056" cy="477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</a:rPr>
              <a:t>邮件通知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7689304" y="4000141"/>
            <a:ext cx="648072" cy="40689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审核后入库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985448" y="4017859"/>
            <a:ext cx="504056" cy="3891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结束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501333" y="3411501"/>
            <a:ext cx="1003395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Gerrit</a:t>
            </a:r>
            <a:r>
              <a:rPr lang="zh-CN" altLang="en-US" sz="1200" dirty="0" smtClean="0">
                <a:solidFill>
                  <a:schemeClr val="bg1"/>
                </a:solidFill>
              </a:rPr>
              <a:t>提交审核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453661" y="3431729"/>
            <a:ext cx="1003395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94099" y="350160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编译构建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23" name="直接箭头连接符 22"/>
          <p:cNvCxnSpPr>
            <a:stCxn id="3" idx="6"/>
            <a:endCxn id="13" idx="1"/>
          </p:cNvCxnSpPr>
          <p:nvPr/>
        </p:nvCxnSpPr>
        <p:spPr bwMode="auto">
          <a:xfrm>
            <a:off x="1085588" y="3663529"/>
            <a:ext cx="41574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 bwMode="auto">
          <a:xfrm>
            <a:off x="2520287" y="3659221"/>
            <a:ext cx="41574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6" idx="3"/>
            <a:endCxn id="16" idx="1"/>
          </p:cNvCxnSpPr>
          <p:nvPr/>
        </p:nvCxnSpPr>
        <p:spPr bwMode="auto">
          <a:xfrm>
            <a:off x="3974018" y="3681530"/>
            <a:ext cx="479643" cy="222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8" idx="0"/>
            <a:endCxn id="9" idx="1"/>
          </p:cNvCxnSpPr>
          <p:nvPr/>
        </p:nvCxnSpPr>
        <p:spPr bwMode="auto">
          <a:xfrm rot="5400000" flipH="1" flipV="1">
            <a:off x="6765131" y="2410396"/>
            <a:ext cx="602849" cy="1245498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/>
          <p:nvPr/>
        </p:nvCxnSpPr>
        <p:spPr bwMode="auto">
          <a:xfrm rot="16200000" flipH="1">
            <a:off x="6983083" y="3482942"/>
            <a:ext cx="195796" cy="1245498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0" idx="3"/>
            <a:endCxn id="11" idx="1"/>
          </p:cNvCxnSpPr>
          <p:nvPr/>
        </p:nvCxnSpPr>
        <p:spPr bwMode="auto">
          <a:xfrm>
            <a:off x="8337376" y="4203589"/>
            <a:ext cx="648072" cy="8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6825208" y="2894869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失败</a:t>
            </a:r>
            <a:endParaRPr lang="zh-CN" altLang="en-US" sz="1200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6825208" y="384509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成功</a:t>
            </a:r>
            <a:endParaRPr lang="zh-CN" altLang="en-US" sz="1200" b="1" dirty="0"/>
          </a:p>
        </p:txBody>
      </p:sp>
      <p:cxnSp>
        <p:nvCxnSpPr>
          <p:cNvPr id="24" name="直接箭头连接符 23"/>
          <p:cNvCxnSpPr/>
          <p:nvPr/>
        </p:nvCxnSpPr>
        <p:spPr bwMode="auto">
          <a:xfrm>
            <a:off x="5463041" y="3681530"/>
            <a:ext cx="479643" cy="222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02563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464" y="1196752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持续集成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发布流程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272480" y="3624796"/>
            <a:ext cx="813108" cy="504056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</a:rPr>
              <a:t>发布节点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2936032" y="3601368"/>
            <a:ext cx="1152872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</a:rPr>
              <a:t>删除工作空间</a:t>
            </a:r>
            <a:r>
              <a:rPr lang="zh-CN" altLang="en-US" sz="1200" dirty="0" smtClean="0">
                <a:solidFill>
                  <a:schemeClr val="bg1"/>
                </a:solidFill>
              </a:rPr>
              <a:t>重新拉取代码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菱形 7"/>
          <p:cNvSpPr/>
          <p:nvPr/>
        </p:nvSpPr>
        <p:spPr bwMode="auto">
          <a:xfrm>
            <a:off x="5918388" y="3515060"/>
            <a:ext cx="1050836" cy="673224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</a:rPr>
              <a:t>构建</a:t>
            </a:r>
            <a:r>
              <a:rPr lang="zh-CN" altLang="en-US" sz="1200" dirty="0" smtClean="0">
                <a:solidFill>
                  <a:schemeClr val="bg1"/>
                </a:solidFill>
              </a:rPr>
              <a:t>结果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689304" y="2706191"/>
            <a:ext cx="504056" cy="477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</a:rPr>
              <a:t>邮件通知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7689304" y="4213436"/>
            <a:ext cx="648072" cy="40689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</a:rPr>
              <a:t>版本发送</a:t>
            </a:r>
            <a:r>
              <a:rPr lang="en-US" altLang="zh-CN" sz="1200" dirty="0">
                <a:solidFill>
                  <a:schemeClr val="bg1"/>
                </a:solidFill>
              </a:rPr>
              <a:t>FTP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501333" y="3624796"/>
            <a:ext cx="1003395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准备基础环境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4453661" y="3601368"/>
            <a:ext cx="1003395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94099" y="3645024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编译构建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23" name="直接箭头连接符 22"/>
          <p:cNvCxnSpPr>
            <a:stCxn id="3" idx="6"/>
            <a:endCxn id="13" idx="1"/>
          </p:cNvCxnSpPr>
          <p:nvPr/>
        </p:nvCxnSpPr>
        <p:spPr bwMode="auto">
          <a:xfrm>
            <a:off x="1085588" y="3876824"/>
            <a:ext cx="41574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 bwMode="auto">
          <a:xfrm>
            <a:off x="2520287" y="3872516"/>
            <a:ext cx="41574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6" idx="3"/>
            <a:endCxn id="16" idx="1"/>
          </p:cNvCxnSpPr>
          <p:nvPr/>
        </p:nvCxnSpPr>
        <p:spPr bwMode="auto">
          <a:xfrm>
            <a:off x="4088904" y="3853396"/>
            <a:ext cx="36475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6" idx="3"/>
            <a:endCxn id="8" idx="1"/>
          </p:cNvCxnSpPr>
          <p:nvPr/>
        </p:nvCxnSpPr>
        <p:spPr bwMode="auto">
          <a:xfrm flipV="1">
            <a:off x="5457056" y="3851672"/>
            <a:ext cx="461332" cy="172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8" idx="0"/>
            <a:endCxn id="9" idx="1"/>
          </p:cNvCxnSpPr>
          <p:nvPr/>
        </p:nvCxnSpPr>
        <p:spPr bwMode="auto">
          <a:xfrm rot="5400000" flipH="1" flipV="1">
            <a:off x="6781533" y="2607289"/>
            <a:ext cx="570045" cy="1245498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8" idx="2"/>
            <a:endCxn id="10" idx="1"/>
          </p:cNvCxnSpPr>
          <p:nvPr/>
        </p:nvCxnSpPr>
        <p:spPr bwMode="auto">
          <a:xfrm rot="16200000" flipH="1">
            <a:off x="6952255" y="3679835"/>
            <a:ext cx="228600" cy="1245498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0" idx="3"/>
          </p:cNvCxnSpPr>
          <p:nvPr/>
        </p:nvCxnSpPr>
        <p:spPr bwMode="auto">
          <a:xfrm>
            <a:off x="8337376" y="4416884"/>
            <a:ext cx="648072" cy="8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6825208" y="310816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失败</a:t>
            </a:r>
            <a:endParaRPr lang="zh-CN" altLang="en-US" sz="1200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6825208" y="405838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成功</a:t>
            </a:r>
            <a:endParaRPr lang="zh-CN" altLang="en-US" sz="1200" b="1" dirty="0"/>
          </a:p>
        </p:txBody>
      </p:sp>
      <p:sp>
        <p:nvSpPr>
          <p:cNvPr id="21" name="矩形 20"/>
          <p:cNvSpPr/>
          <p:nvPr/>
        </p:nvSpPr>
        <p:spPr bwMode="auto">
          <a:xfrm>
            <a:off x="8985448" y="5056046"/>
            <a:ext cx="504056" cy="3891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结束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>
            <a:endCxn id="21" idx="0"/>
          </p:cNvCxnSpPr>
          <p:nvPr/>
        </p:nvCxnSpPr>
        <p:spPr bwMode="auto">
          <a:xfrm>
            <a:off x="9237476" y="4653136"/>
            <a:ext cx="0" cy="4029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 bwMode="auto">
          <a:xfrm>
            <a:off x="8985448" y="4175489"/>
            <a:ext cx="504056" cy="477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</a:rPr>
              <a:t>邮件通知</a:t>
            </a:r>
          </a:p>
        </p:txBody>
      </p:sp>
    </p:spTree>
    <p:extLst>
      <p:ext uri="{BB962C8B-B14F-4D97-AF65-F5344CB8AC3E}">
        <p14:creationId xmlns:p14="http://schemas.microsoft.com/office/powerpoint/2010/main" val="1452929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235095" y="908720"/>
            <a:ext cx="3293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集成之路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8824" y="179430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开发中面临的挑战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221055" y="2586608"/>
            <a:ext cx="132198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800" dirty="0" smtClean="0">
                <a:solidFill>
                  <a:schemeClr val="bg1"/>
                </a:solidFill>
              </a:rPr>
              <a:t>多平台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多形态</a:t>
            </a:r>
          </a:p>
        </p:txBody>
      </p:sp>
      <p:sp>
        <p:nvSpPr>
          <p:cNvPr id="36" name="椭圆 35"/>
          <p:cNvSpPr/>
          <p:nvPr/>
        </p:nvSpPr>
        <p:spPr bwMode="auto">
          <a:xfrm>
            <a:off x="4191107" y="2598075"/>
            <a:ext cx="132198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800" dirty="0" smtClean="0">
                <a:solidFill>
                  <a:schemeClr val="bg1"/>
                </a:solidFill>
              </a:rPr>
              <a:t>多耦合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多依赖</a:t>
            </a:r>
          </a:p>
        </p:txBody>
      </p:sp>
      <p:sp>
        <p:nvSpPr>
          <p:cNvPr id="37" name="椭圆 36"/>
          <p:cNvSpPr/>
          <p:nvPr/>
        </p:nvSpPr>
        <p:spPr bwMode="auto">
          <a:xfrm>
            <a:off x="6151300" y="2598075"/>
            <a:ext cx="132198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800" dirty="0" smtClean="0">
                <a:solidFill>
                  <a:schemeClr val="bg1"/>
                </a:solidFill>
              </a:rPr>
              <a:t>编译长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800" dirty="0" smtClean="0">
                <a:solidFill>
                  <a:schemeClr val="bg1"/>
                </a:solidFill>
              </a:rPr>
              <a:t>消耗大</a:t>
            </a:r>
            <a:endParaRPr lang="en-US" altLang="zh-CN" sz="1800" dirty="0" smtClean="0">
              <a:solidFill>
                <a:schemeClr val="bg1"/>
              </a:solidFill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3173136" y="4087309"/>
            <a:ext cx="132198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800" dirty="0">
                <a:solidFill>
                  <a:schemeClr val="bg1"/>
                </a:solidFill>
              </a:rPr>
              <a:t>异地</a:t>
            </a:r>
            <a:r>
              <a:rPr lang="zh-CN" altLang="en-US" sz="1800" dirty="0" smtClean="0">
                <a:solidFill>
                  <a:schemeClr val="bg1"/>
                </a:solidFill>
              </a:rPr>
              <a:t>协同开发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5143188" y="4098776"/>
            <a:ext cx="132198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发布频率受限</a:t>
            </a:r>
          </a:p>
        </p:txBody>
      </p:sp>
    </p:spTree>
    <p:extLst>
      <p:ext uri="{BB962C8B-B14F-4D97-AF65-F5344CB8AC3E}">
        <p14:creationId xmlns:p14="http://schemas.microsoft.com/office/powerpoint/2010/main" val="60658259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  <p:bldP spid="37" grpId="0" animBg="1"/>
      <p:bldP spid="39" grpId="0" animBg="1"/>
      <p:bldP spid="4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5552" y="735087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编译优化策略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6496" y="134076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编译分级？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下箭头 3"/>
          <p:cNvSpPr/>
          <p:nvPr/>
        </p:nvSpPr>
        <p:spPr bwMode="auto">
          <a:xfrm>
            <a:off x="1856656" y="1988840"/>
            <a:ext cx="504056" cy="39604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8584" y="2060848"/>
            <a:ext cx="28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08584" y="5301208"/>
            <a:ext cx="28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49244" y="1988840"/>
            <a:ext cx="28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49244" y="5229200"/>
            <a:ext cx="28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慢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下箭头 19"/>
          <p:cNvSpPr/>
          <p:nvPr/>
        </p:nvSpPr>
        <p:spPr bwMode="auto">
          <a:xfrm rot="10800000">
            <a:off x="6465169" y="1916832"/>
            <a:ext cx="504056" cy="39604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3" name="等腰三角形 22"/>
          <p:cNvSpPr/>
          <p:nvPr/>
        </p:nvSpPr>
        <p:spPr bwMode="auto">
          <a:xfrm>
            <a:off x="3800872" y="2041797"/>
            <a:ext cx="1512168" cy="1099171"/>
          </a:xfrm>
          <a:prstGeom prst="triangl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5" name="梯形 24"/>
          <p:cNvSpPr/>
          <p:nvPr/>
        </p:nvSpPr>
        <p:spPr bwMode="auto">
          <a:xfrm>
            <a:off x="3584848" y="3102837"/>
            <a:ext cx="1944216" cy="859154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6" name="梯形 25"/>
          <p:cNvSpPr/>
          <p:nvPr/>
        </p:nvSpPr>
        <p:spPr bwMode="auto">
          <a:xfrm>
            <a:off x="3363785" y="3961991"/>
            <a:ext cx="2381304" cy="859154"/>
          </a:xfrm>
          <a:prstGeom prst="trapezoid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7" name="梯形 26"/>
          <p:cNvSpPr/>
          <p:nvPr/>
        </p:nvSpPr>
        <p:spPr bwMode="auto">
          <a:xfrm>
            <a:off x="3152800" y="4821145"/>
            <a:ext cx="2808312" cy="859154"/>
          </a:xfrm>
          <a:prstGeom prst="trapezoi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88904" y="2636913"/>
            <a:ext cx="864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88903" y="3431286"/>
            <a:ext cx="864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88902" y="4294785"/>
            <a:ext cx="864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组件级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88901" y="5081445"/>
            <a:ext cx="864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246706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592960" y="1340768"/>
            <a:ext cx="0" cy="511256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3939" y="1984256"/>
            <a:ext cx="3052917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环境升级快，机器不够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2635" y="2844225"/>
            <a:ext cx="3054221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编译环境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被破坏！ 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2520" y="3780329"/>
            <a:ext cx="2648744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编译资源不均衡！ </a:t>
            </a:r>
          </a:p>
        </p:txBody>
      </p:sp>
      <p:sp>
        <p:nvSpPr>
          <p:cNvPr id="11" name="矩形 10"/>
          <p:cNvSpPr/>
          <p:nvPr/>
        </p:nvSpPr>
        <p:spPr>
          <a:xfrm>
            <a:off x="631348" y="4644425"/>
            <a:ext cx="2649916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维护成本高、人力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01072" y="1844824"/>
            <a:ext cx="4016896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了，一定是你们环境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有问题！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03463" y="2614781"/>
            <a:ext cx="4016896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能不能多分配点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16624" y="3420289"/>
            <a:ext cx="4001344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高峰期排队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严重！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16624" y="4140369"/>
            <a:ext cx="4003735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编译机磁盘又满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6624" y="5004465"/>
            <a:ext cx="4016896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X.X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版本怎么不支持！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2480" y="908720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集成环境的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2475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6496" y="3068960"/>
            <a:ext cx="907300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解决之道：合理界定系统集成和模块集成的范畴，提高集成效率。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89747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3728864" y="3140968"/>
            <a:ext cx="2016224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4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未完，待续</a:t>
            </a:r>
            <a:r>
              <a:rPr kumimoji="0" lang="zh-CN" altLang="en-US" sz="2400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2364287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6536" y="1332057"/>
            <a:ext cx="792088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环境下，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TortoiseGit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用法基本和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TortoiseSVN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相同，可以结合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命令行一起操作使用。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736" y="2075815"/>
            <a:ext cx="3705902" cy="47375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矩形 3"/>
          <p:cNvSpPr/>
          <p:nvPr/>
        </p:nvSpPr>
        <p:spPr>
          <a:xfrm>
            <a:off x="-15552" y="764704"/>
            <a:ext cx="3698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环境下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80281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财务分析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财务分析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2_财务分析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财务分析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3_财务分析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财务分析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1_财务分析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财务分析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18516</TotalTime>
  <Pages>0</Pages>
  <Words>4179</Words>
  <Characters>0</Characters>
  <Application>Microsoft Office PowerPoint</Application>
  <DocSecurity>0</DocSecurity>
  <PresentationFormat>A4 纸张(210x297 毫米)</PresentationFormat>
  <Lines>0</Lines>
  <Paragraphs>438</Paragraphs>
  <Slides>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87</vt:i4>
      </vt:variant>
    </vt:vector>
  </HeadingPairs>
  <TitlesOfParts>
    <vt:vector size="98" baseType="lpstr">
      <vt:lpstr>黑体</vt:lpstr>
      <vt:lpstr>宋体</vt:lpstr>
      <vt:lpstr>微软雅黑</vt:lpstr>
      <vt:lpstr>Arial</vt:lpstr>
      <vt:lpstr>Tahoma</vt:lpstr>
      <vt:lpstr>Times New Roman</vt:lpstr>
      <vt:lpstr>Wingdings</vt:lpstr>
      <vt:lpstr>财务分析</vt:lpstr>
      <vt:lpstr>2_财务分析</vt:lpstr>
      <vt:lpstr>3_财务分析</vt:lpstr>
      <vt:lpstr>1_财务分析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heqingqing</dc:creator>
  <cp:lastModifiedBy>微软用户</cp:lastModifiedBy>
  <cp:revision>2999</cp:revision>
  <cp:lastPrinted>2015-09-14T03:38:56Z</cp:lastPrinted>
  <dcterms:created xsi:type="dcterms:W3CDTF">2015-09-14T03:38:56Z</dcterms:created>
  <dcterms:modified xsi:type="dcterms:W3CDTF">2019-11-08T07:26:32Z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2052-9.1.0.5132</vt:lpwstr>
  </property>
  <property fmtid="{D5CDD505-2E9C-101B-9397-08002B2CF9AE}" pid="3" name="psa_titre">
    <vt:lpwstr>DGT12C_suivi_rupture20170210-update</vt:lpwstr>
  </property>
  <property fmtid="{D5CDD505-2E9C-101B-9397-08002B2CF9AE}" pid="4" name="psa_reference">
    <vt:lpwstr>20641_17_00030</vt:lpwstr>
  </property>
  <property fmtid="{D5CDD505-2E9C-101B-9397-08002B2CF9AE}" pid="5" name="psa_date_creation">
    <vt:lpwstr>12/01/2017 21:22</vt:lpwstr>
  </property>
  <property fmtid="{D5CDD505-2E9C-101B-9397-08002B2CF9AE}" pid="6" name="psa_date_modification">
    <vt:lpwstr>13/03/2017 08:21</vt:lpwstr>
  </property>
  <property fmtid="{D5CDD505-2E9C-101B-9397-08002B2CF9AE}" pid="7" name="psa_auteur">
    <vt:lpwstr>CHEN ERIC - V132473 (SHENZHEN HANGSHENG ELECTRONICS CO., LTD) </vt:lpwstr>
  </property>
  <property fmtid="{D5CDD505-2E9C-101B-9397-08002B2CF9AE}" pid="8" name="psa_emetteur">
    <vt:lpwstr>CHEN ERIC - V132473 (SHENZHEN HANGSHENG ELECTRONICS CO., LTD) </vt:lpwstr>
  </property>
  <property fmtid="{D5CDD505-2E9C-101B-9397-08002B2CF9AE}" pid="9" name="psa_version">
    <vt:lpwstr>11.0</vt:lpwstr>
  </property>
  <property fmtid="{D5CDD505-2E9C-101B-9397-08002B2CF9AE}" pid="10" name="psa_commentaire">
    <vt:lpwstr/>
  </property>
  <property fmtid="{D5CDD505-2E9C-101B-9397-08002B2CF9AE}" pid="11" name="psa_langue_principale">
    <vt:lpwstr>English</vt:lpwstr>
  </property>
  <property fmtid="{D5CDD505-2E9C-101B-9397-08002B2CF9AE}" pid="12" name="psa_status">
    <vt:lpwstr>publie</vt:lpwstr>
  </property>
  <property fmtid="{D5CDD505-2E9C-101B-9397-08002B2CF9AE}" pid="13" name="psa_type_doc">
    <vt:lpwstr/>
  </property>
  <property fmtid="{D5CDD505-2E9C-101B-9397-08002B2CF9AE}" pid="14" name="psa_communaute">
    <vt:lpwstr>z - Ext amont Thème Télématique </vt:lpwstr>
  </property>
  <property fmtid="{D5CDD505-2E9C-101B-9397-08002B2CF9AE}" pid="15" name="psa_niveau_confidentialite">
    <vt:lpwstr>For internal use (C=1)</vt:lpwstr>
  </property>
  <property fmtid="{D5CDD505-2E9C-101B-9397-08002B2CF9AE}" pid="16" name="psa_url_fiche">
    <vt:lpwstr>http://docinfogroupe.inetpsa.com/ead/doc/ref.20641_17_00030/v.11.0</vt:lpwstr>
  </property>
  <property fmtid="{D5CDD505-2E9C-101B-9397-08002B2CF9AE}" pid="17" name="psa_url_modification">
    <vt:lpwstr>http://docinfogroupe.inetpsa.com/ead/doc/modif/ref.20641_17_00030/fiche</vt:lpwstr>
  </property>
  <property fmtid="{D5CDD505-2E9C-101B-9397-08002B2CF9AE}" pid="18" name="psa_date_publication">
    <vt:lpwstr>13/03/2017 08:21</vt:lpwstr>
  </property>
</Properties>
</file>